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  /><Relationship Id="rId2" Type="http://schemas.openxmlformats.org/package/2006/relationships/metadata/thumbnail" Target="docProps/thumbnail.jpeg"  /><Relationship Id="rId3" Type="http://schemas.openxmlformats.org/package/2006/relationships/metadata/core-properties" Target="docProps/core.xml"  /><Relationship Id="rId4" Type="http://schemas.openxmlformats.org/officeDocument/2006/relationships/extended-properties" Target="docProps/app.xml"  /></Relationships>
</file>

<file path=ppt/presentation.xml><?xml version="1.0" encoding="utf-8"?>
<p:presentation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aveSubsetFonts="1">
  <p:sldMasterIdLst>
    <p:sldMasterId id="2147483663" r:id="rId1"/>
  </p:sldMasterIdLst>
  <p:notesMasterIdLst>
    <p:notesMasterId r:id="rId2"/>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 id="318" r:id="rId65"/>
    <p:sldId id="319" r:id="rId66"/>
    <p:sldId id="320" r:id="rId67"/>
    <p:sldId id="321" r:id="rId68"/>
    <p:sldId id="322" r:id="rId69"/>
    <p:sldId id="323" r:id="rId70"/>
    <p:sldId id="324" r:id="rId71"/>
    <p:sldId id="325" r:id="rId72"/>
    <p:sldId id="326" r:id="rId73"/>
    <p:sldId id="327" r:id="rId74"/>
    <p:sldId id="328" r:id="rId75"/>
    <p:sldId id="329" r:id="rId76"/>
    <p:sldId id="330" r:id="rId77"/>
    <p:sldId id="331" r:id="rId78"/>
    <p:sldId id="332" r:id="rId79"/>
    <p:sldId id="333" r:id="rId80"/>
    <p:sldId id="334" r:id="rId81"/>
    <p:sldId id="335" r:id="rId82"/>
    <p:sldId id="336" r:id="rId83"/>
    <p:sldId id="337" r:id="rId84"/>
    <p:sldId id="338" r:id="rId85"/>
    <p:sldId id="339" r:id="rId86"/>
    <p:sldId id="340" r:id="rId87"/>
    <p:sldId id="341" r:id="rId88"/>
    <p:sldId id="342" r:id="rId89"/>
    <p:sldId id="343" r:id="rId90"/>
    <p:sldId id="344" r:id="rId91"/>
    <p:sldId id="345" r:id="rId92"/>
    <p:sldId id="346" r:id="rId93"/>
    <p:sldId id="347" r:id="rId94"/>
    <p:sldId id="348" r:id="rId95"/>
    <p:sldId id="349" r:id="rId96"/>
    <p:sldId id="350" r:id="rId97"/>
    <p:sldId id="351" r:id="rId98"/>
    <p:sldId id="352" r:id="rId99"/>
    <p:sldId id="353" r:id="rId100"/>
    <p:sldId id="354" r:id="rId101"/>
    <p:sldId id="355" r:id="rId102"/>
    <p:sldId id="356" r:id="rId103"/>
    <p:sldId id="357" r:id="rId104"/>
    <p:sldId id="358" r:id="rId105"/>
    <p:sldId id="359" r:id="rId106"/>
    <p:sldId id="360" r:id="rId107"/>
    <p:sldId id="361" r:id="rId108"/>
    <p:sldId id="362" r:id="rId109"/>
    <p:sldId id="363" r:id="rId110"/>
    <p:sldId id="364" r:id="rId111"/>
    <p:sldId id="365" r:id="rId112"/>
    <p:sldId id="366" r:id="rId113"/>
    <p:sldId id="367" r:id="rId114"/>
    <p:sldId id="368" r:id="rId115"/>
    <p:sldId id="369" r:id="rId116"/>
    <p:sldId id="370" r:id="rId117"/>
    <p:sldId id="371" r:id="rId118"/>
    <p:sldId id="372" r:id="rId119"/>
    <p:sldId id="373" r:id="rId120"/>
    <p:sldId id="374" r:id="rId121"/>
    <p:sldId id="375" r:id="rId122"/>
    <p:sldId id="376" r:id="rId123"/>
    <p:sldId id="377" r:id="rId124"/>
    <p:sldId id="378" r:id="rId125"/>
    <p:sldId id="379" r:id="rId126"/>
    <p:sldId id="380" r:id="rId127"/>
    <p:sldId id="381" r:id="rId128"/>
    <p:sldId id="382" r:id="rId129"/>
    <p:sldId id="383" r:id="rId130"/>
    <p:sldId id="384" r:id="rId131"/>
    <p:sldId id="385" r:id="rId132"/>
    <p:sldId id="386" r:id="rId133"/>
    <p:sldId id="387" r:id="rId134"/>
    <p:sldId id="388" r:id="rId135"/>
    <p:sldId id="389" r:id="rId136"/>
    <p:sldId id="390" r:id="rId137"/>
    <p:sldId id="391" r:id="rId138"/>
    <p:sldId id="392" r:id="rId139"/>
    <p:sldId id="393" r:id="rId140"/>
    <p:sldId id="394" r:id="rId141"/>
    <p:sldId id="395" r:id="rId142"/>
    <p:sldId id="396" r:id="rId143"/>
    <p:sldId id="397" r:id="rId144"/>
    <p:sldId id="398" r:id="rId145"/>
    <p:sldId id="399" r:id="rId146"/>
    <p:sldId id="400" r:id="rId147"/>
    <p:sldId id="401" r:id="rId148"/>
    <p:sldId id="402" r:id="rId149"/>
    <p:sldId id="403" r:id="rId150"/>
    <p:sldId id="404" r:id="rId151"/>
    <p:sldId id="405" r:id="rId152"/>
    <p:sldId id="406" r:id="rId153"/>
    <p:sldId id="407" r:id="rId154"/>
    <p:sldId id="408" r:id="rId155"/>
    <p:sldId id="409" r:id="rId156"/>
    <p:sldId id="410" r:id="rId157"/>
    <p:sldId id="411" r:id="rId158"/>
    <p:sldId id="412" r:id="rId159"/>
    <p:sldId id="413" r:id="rId160"/>
    <p:sldId id="414" r:id="rId161"/>
    <p:sldId id="415" r:id="rId162"/>
    <p:sldId id="416" r:id="rId163"/>
    <p:sldId id="417" r:id="rId164"/>
    <p:sldId id="418" r:id="rId165"/>
    <p:sldId id="419" r:id="rId166"/>
    <p:sldId id="420" r:id="rId167"/>
    <p:sldId id="421" r:id="rId168"/>
    <p:sldId id="422" r:id="rId169"/>
    <p:sldId id="423" r:id="rId170"/>
    <p:sldId id="424" r:id="rId171"/>
    <p:sldId id="425" r:id="rId172"/>
    <p:sldId id="426" r:id="rId173"/>
    <p:sldId id="427" r:id="rId174"/>
    <p:sldId id="428" r:id="rId175"/>
    <p:sldId id="429" r:id="rId176"/>
    <p:sldId id="430" r:id="rId177"/>
    <p:sldId id="431" r:id="rId178"/>
    <p:sldId id="432" r:id="rId179"/>
    <p:sldId id="433" r:id="rId180"/>
    <p:sldId id="434" r:id="rId181"/>
    <p:sldId id="435" r:id="rId182"/>
    <p:sldId id="436" r:id="rId183"/>
    <p:sldId id="437" r:id="rId184"/>
    <p:sldId id="438" r:id="rId185"/>
    <p:sldId id="439" r:id="rId186"/>
    <p:sldId id="440" r:id="rId187"/>
    <p:sldId id="441" r:id="rId188"/>
    <p:sldId id="442" r:id="rId189"/>
    <p:sldId id="443" r:id="rId190"/>
    <p:sldId id="444" r:id="rId191"/>
    <p:sldId id="445" r:id="rId192"/>
    <p:sldId id="446" r:id="rId193"/>
    <p:sldId id="447" r:id="rId194"/>
    <p:sldId id="448" r:id="rId195"/>
    <p:sldId id="449" r:id="rId196"/>
    <p:sldId id="450" r:id="rId197"/>
    <p:sldId id="451" r:id="rId198"/>
    <p:sldId id="452" r:id="rId199"/>
    <p:sldId id="453" r:id="rId200"/>
    <p:sldId id="454" r:id="rId201"/>
    <p:sldId id="455" r:id="rId202"/>
    <p:sldId id="456" r:id="rId203"/>
    <p:sldId id="457" r:id="rId204"/>
    <p:sldId id="458" r:id="rId205"/>
    <p:sldId id="459" r:id="rId206"/>
    <p:sldId id="460" r:id="rId207"/>
    <p:sldId id="461" r:id="rId208"/>
    <p:sldId id="462" r:id="rId209"/>
    <p:sldId id="463" r:id="rId210"/>
    <p:sldId id="464" r:id="rId211"/>
    <p:sldId id="465" r:id="rId212"/>
    <p:sldId id="466" r:id="rId213"/>
    <p:sldId id="467" r:id="rId214"/>
    <p:sldId id="468" r:id="rId215"/>
    <p:sldId id="469" r:id="rId216"/>
    <p:sldId id="470" r:id="rId217"/>
    <p:sldId id="471" r:id="rId218"/>
    <p:sldId id="472" r:id="rId219"/>
    <p:sldId id="473" r:id="rId220"/>
    <p:sldId id="474" r:id="rId221"/>
    <p:sldId id="475" r:id="rId222"/>
    <p:sldId id="476" r:id="rId223"/>
    <p:sldId id="477" r:id="rId224"/>
    <p:sldId id="478" r:id="rId225"/>
    <p:sldId id="479" r:id="rId226"/>
    <p:sldId id="480" r:id="rId227"/>
    <p:sldId id="481" r:id="rId228"/>
    <p:sldId id="482" r:id="rId229"/>
    <p:sldId id="483" r:id="rId230"/>
    <p:sldId id="484" r:id="rId231"/>
    <p:sldId id="485" r:id="rId232"/>
    <p:sldId id="486" r:id="rId233"/>
    <p:sldId id="487" r:id="rId234"/>
    <p:sldId id="488" r:id="rId235"/>
    <p:sldId id="489" r:id="rId236"/>
    <p:sldId id="490" r:id="rId237"/>
    <p:sldId id="491" r:id="rId238"/>
    <p:sldId id="492" r:id="rId239"/>
    <p:sldId id="493" r:id="rId240"/>
    <p:sldId id="494" r:id="rId241"/>
    <p:sldId id="495" r:id="rId242"/>
    <p:sldId id="496" r:id="rId243"/>
    <p:sldId id="497" r:id="rId244"/>
    <p:sldId id="498" r:id="rId245"/>
    <p:sldId id="499" r:id="rId246"/>
    <p:sldId id="500" r:id="rId247"/>
    <p:sldId id="501" r:id="rId248"/>
    <p:sldId id="502" r:id="rId249"/>
    <p:sldId id="503" r:id="rId250"/>
    <p:sldId id="504" r:id="rId251"/>
    <p:sldId id="505" r:id="rId252"/>
    <p:sldId id="506" r:id="rId253"/>
    <p:sldId id="507" r:id="rId254"/>
    <p:sldId id="508" r:id="rId255"/>
    <p:sldId id="509" r:id="rId256"/>
    <p:sldId id="510" r:id="rId257"/>
    <p:sldId id="511" r:id="rId258"/>
    <p:sldId id="512" r:id="rId259"/>
    <p:sldId id="513" r:id="rId260"/>
    <p:sldId id="514" r:id="rId261"/>
    <p:sldId id="515" r:id="rId262"/>
    <p:sldId id="516" r:id="rId263"/>
    <p:sldId id="517" r:id="rId264"/>
    <p:sldId id="518" r:id="rId265"/>
    <p:sldId id="519" r:id="rId266"/>
    <p:sldId id="520" r:id="rId267"/>
    <p:sldId id="521" r:id="rId268"/>
    <p:sldId id="522" r:id="rId269"/>
    <p:sldId id="523" r:id="rId270"/>
    <p:sldId id="524" r:id="rId271"/>
    <p:sldId id="525" r:id="rId272"/>
    <p:sldId id="526" r:id="rId273"/>
    <p:sldId id="527" r:id="rId274"/>
    <p:sldId id="528" r:id="rId275"/>
    <p:sldId id="529" r:id="rId276"/>
    <p:sldId id="530" r:id="rId277"/>
    <p:sldId id="531" r:id="rId278"/>
    <p:sldId id="532" r:id="rId279"/>
    <p:sldId id="533" r:id="rId280"/>
    <p:sldId id="534" r:id="rId281"/>
    <p:sldId id="535" r:id="rId282"/>
    <p:sldId id="536" r:id="rId283"/>
    <p:sldId id="537" r:id="rId284"/>
    <p:sldId id="538" r:id="rId285"/>
    <p:sldId id="539" r:id="rId286"/>
    <p:sldId id="540" r:id="rId287"/>
    <p:sldId id="541" r:id="rId288"/>
    <p:sldId id="542" r:id="rId289"/>
    <p:sldId id="543" r:id="rId290"/>
    <p:sldId id="544" r:id="rId291"/>
    <p:sldId id="545" r:id="rId292"/>
    <p:sldId id="546" r:id="rId293"/>
    <p:sldId id="547" r:id="rId294"/>
    <p:sldId id="548" r:id="rId295"/>
    <p:sldId id="549" r:id="rId296"/>
    <p:sldId id="550" r:id="rId297"/>
    <p:sldId id="551" r:id="rId298"/>
    <p:sldId id="552" r:id="rId299"/>
    <p:sldId id="553" r:id="rId300"/>
    <p:sldId id="554" r:id="rId301"/>
    <p:sldId id="555" r:id="rId302"/>
    <p:sldId id="556" r:id="rId303"/>
    <p:sldId id="557" r:id="rId304"/>
    <p:sldId id="558" r:id="rId305"/>
    <p:sldId id="559" r:id="rId306"/>
    <p:sldId id="560" r:id="rId307"/>
    <p:sldId id="561" r:id="rId308"/>
    <p:sldId id="562" r:id="rId309"/>
    <p:sldId id="563" r:id="rId310"/>
    <p:sldId id="564" r:id="rId311"/>
    <p:sldId id="565" r:id="rId312"/>
    <p:sldId id="566" r:id="rId313"/>
    <p:sldId id="567" r:id="rId314"/>
    <p:sldId id="568" r:id="rId315"/>
    <p:sldId id="569" r:id="rId316"/>
    <p:sldId id="570" r:id="rId317"/>
    <p:sldId id="571" r:id="rId318"/>
    <p:sldId id="572" r:id="rId319"/>
    <p:sldId id="573" r:id="rId320"/>
  </p:sldIdLst>
  <p:sldSz cx="9144000" cy="6858000" type="screen4x3"/>
  <p:notesSz cx="6858000" cy="9144000"/>
  <p:defaultTextStyle>
    <a:defPPr>
      <a:defRPr lang="fi"/>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presentation>
</file>

<file path=ppt/presProps.xml><?xml version="1.0" encoding="utf-8"?>
<p:presentationP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showPr showNarration="1">
    <p:present/>
    <p:sldAll/>
    <p:penClr>
      <a:prstClr val="red"/>
    </p:penClr>
    <p:extLst>
      <p:ext uri="{2FDB2607-1784-4EEB-B798-7EB5836EED8A}">
        <p14:showMediaCtrls xmlns:p14="http://schemas.microsoft.com/office/powerpoint/2010/main" val="1"/>
      </p:ext>
    </p:extLst>
  </p:showPr>
</p:presentationPr>
</file>

<file path=ppt/tableStyles.xml><?xml version="1.0" encoding="utf-8"?>
<a:tblStyleLst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p="http://schemas.openxmlformats.org/presentationml/2006/main" def="{5C22544A-7EE6-4342-B048-85BDC9FD1C3A}"/>
</file>

<file path=ppt/viewProps.xml><?xml version="1.0" encoding="utf-8"?>
<p:viewP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lastView="sldSorterView">
  <p:normalViewPr>
    <p:restoredLeft sz="15620"/>
    <p:restoredTop sz="94660"/>
  </p:normalViewPr>
  <p:slideViewPr>
    <p:cSldViewPr>
      <p:cViewPr varScale="1">
        <p:scale>
          <a:sx n="100" d="100"/>
          <a:sy n="100" d="100"/>
        </p:scale>
        <p:origin x="248" y="96"/>
      </p:cViewPr>
      <p:guideLst>
        <p:guide orient="horz" pos="2159"/>
        <p:guide pos="2879"/>
      </p:guideLst>
    </p:cSldViewPr>
  </p:slid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  /><Relationship Id="rId10" Type="http://schemas.openxmlformats.org/officeDocument/2006/relationships/slide" Target="slides/slide8.xml"  /><Relationship Id="rId100" Type="http://schemas.openxmlformats.org/officeDocument/2006/relationships/slide" Target="slides/slide98.xml"  /><Relationship Id="rId101" Type="http://schemas.openxmlformats.org/officeDocument/2006/relationships/slide" Target="slides/slide99.xml"  /><Relationship Id="rId102" Type="http://schemas.openxmlformats.org/officeDocument/2006/relationships/slide" Target="slides/slide100.xml"  /><Relationship Id="rId103" Type="http://schemas.openxmlformats.org/officeDocument/2006/relationships/slide" Target="slides/slide101.xml"  /><Relationship Id="rId104" Type="http://schemas.openxmlformats.org/officeDocument/2006/relationships/slide" Target="slides/slide102.xml"  /><Relationship Id="rId105" Type="http://schemas.openxmlformats.org/officeDocument/2006/relationships/slide" Target="slides/slide103.xml"  /><Relationship Id="rId106" Type="http://schemas.openxmlformats.org/officeDocument/2006/relationships/slide" Target="slides/slide104.xml"  /><Relationship Id="rId107" Type="http://schemas.openxmlformats.org/officeDocument/2006/relationships/slide" Target="slides/slide105.xml"  /><Relationship Id="rId108" Type="http://schemas.openxmlformats.org/officeDocument/2006/relationships/slide" Target="slides/slide106.xml"  /><Relationship Id="rId109" Type="http://schemas.openxmlformats.org/officeDocument/2006/relationships/slide" Target="slides/slide107.xml"  /><Relationship Id="rId11" Type="http://schemas.openxmlformats.org/officeDocument/2006/relationships/slide" Target="slides/slide9.xml"  /><Relationship Id="rId110" Type="http://schemas.openxmlformats.org/officeDocument/2006/relationships/slide" Target="slides/slide108.xml"  /><Relationship Id="rId111" Type="http://schemas.openxmlformats.org/officeDocument/2006/relationships/slide" Target="slides/slide109.xml"  /><Relationship Id="rId112" Type="http://schemas.openxmlformats.org/officeDocument/2006/relationships/slide" Target="slides/slide110.xml"  /><Relationship Id="rId113" Type="http://schemas.openxmlformats.org/officeDocument/2006/relationships/slide" Target="slides/slide111.xml"  /><Relationship Id="rId114" Type="http://schemas.openxmlformats.org/officeDocument/2006/relationships/slide" Target="slides/slide112.xml"  /><Relationship Id="rId115" Type="http://schemas.openxmlformats.org/officeDocument/2006/relationships/slide" Target="slides/slide113.xml"  /><Relationship Id="rId116" Type="http://schemas.openxmlformats.org/officeDocument/2006/relationships/slide" Target="slides/slide114.xml"  /><Relationship Id="rId117" Type="http://schemas.openxmlformats.org/officeDocument/2006/relationships/slide" Target="slides/slide115.xml"  /><Relationship Id="rId118" Type="http://schemas.openxmlformats.org/officeDocument/2006/relationships/slide" Target="slides/slide116.xml"  /><Relationship Id="rId119" Type="http://schemas.openxmlformats.org/officeDocument/2006/relationships/slide" Target="slides/slide117.xml"  /><Relationship Id="rId12" Type="http://schemas.openxmlformats.org/officeDocument/2006/relationships/slide" Target="slides/slide10.xml"  /><Relationship Id="rId120" Type="http://schemas.openxmlformats.org/officeDocument/2006/relationships/slide" Target="slides/slide118.xml"  /><Relationship Id="rId121" Type="http://schemas.openxmlformats.org/officeDocument/2006/relationships/slide" Target="slides/slide119.xml"  /><Relationship Id="rId122" Type="http://schemas.openxmlformats.org/officeDocument/2006/relationships/slide" Target="slides/slide120.xml"  /><Relationship Id="rId123" Type="http://schemas.openxmlformats.org/officeDocument/2006/relationships/slide" Target="slides/slide121.xml"  /><Relationship Id="rId124" Type="http://schemas.openxmlformats.org/officeDocument/2006/relationships/slide" Target="slides/slide122.xml"  /><Relationship Id="rId125" Type="http://schemas.openxmlformats.org/officeDocument/2006/relationships/slide" Target="slides/slide123.xml"  /><Relationship Id="rId126" Type="http://schemas.openxmlformats.org/officeDocument/2006/relationships/slide" Target="slides/slide124.xml"  /><Relationship Id="rId127" Type="http://schemas.openxmlformats.org/officeDocument/2006/relationships/slide" Target="slides/slide125.xml"  /><Relationship Id="rId128" Type="http://schemas.openxmlformats.org/officeDocument/2006/relationships/slide" Target="slides/slide126.xml"  /><Relationship Id="rId129" Type="http://schemas.openxmlformats.org/officeDocument/2006/relationships/slide" Target="slides/slide127.xml"  /><Relationship Id="rId13" Type="http://schemas.openxmlformats.org/officeDocument/2006/relationships/slide" Target="slides/slide11.xml"  /><Relationship Id="rId130" Type="http://schemas.openxmlformats.org/officeDocument/2006/relationships/slide" Target="slides/slide128.xml"  /><Relationship Id="rId131" Type="http://schemas.openxmlformats.org/officeDocument/2006/relationships/slide" Target="slides/slide129.xml"  /><Relationship Id="rId132" Type="http://schemas.openxmlformats.org/officeDocument/2006/relationships/slide" Target="slides/slide130.xml"  /><Relationship Id="rId133" Type="http://schemas.openxmlformats.org/officeDocument/2006/relationships/slide" Target="slides/slide131.xml"  /><Relationship Id="rId134" Type="http://schemas.openxmlformats.org/officeDocument/2006/relationships/slide" Target="slides/slide132.xml"  /><Relationship Id="rId135" Type="http://schemas.openxmlformats.org/officeDocument/2006/relationships/slide" Target="slides/slide133.xml"  /><Relationship Id="rId136" Type="http://schemas.openxmlformats.org/officeDocument/2006/relationships/slide" Target="slides/slide134.xml"  /><Relationship Id="rId137" Type="http://schemas.openxmlformats.org/officeDocument/2006/relationships/slide" Target="slides/slide135.xml"  /><Relationship Id="rId138" Type="http://schemas.openxmlformats.org/officeDocument/2006/relationships/slide" Target="slides/slide136.xml"  /><Relationship Id="rId139" Type="http://schemas.openxmlformats.org/officeDocument/2006/relationships/slide" Target="slides/slide137.xml"  /><Relationship Id="rId14" Type="http://schemas.openxmlformats.org/officeDocument/2006/relationships/slide" Target="slides/slide12.xml"  /><Relationship Id="rId140" Type="http://schemas.openxmlformats.org/officeDocument/2006/relationships/slide" Target="slides/slide138.xml"  /><Relationship Id="rId141" Type="http://schemas.openxmlformats.org/officeDocument/2006/relationships/slide" Target="slides/slide139.xml"  /><Relationship Id="rId142" Type="http://schemas.openxmlformats.org/officeDocument/2006/relationships/slide" Target="slides/slide140.xml"  /><Relationship Id="rId143" Type="http://schemas.openxmlformats.org/officeDocument/2006/relationships/slide" Target="slides/slide141.xml"  /><Relationship Id="rId144" Type="http://schemas.openxmlformats.org/officeDocument/2006/relationships/slide" Target="slides/slide142.xml"  /><Relationship Id="rId145" Type="http://schemas.openxmlformats.org/officeDocument/2006/relationships/slide" Target="slides/slide143.xml"  /><Relationship Id="rId146" Type="http://schemas.openxmlformats.org/officeDocument/2006/relationships/slide" Target="slides/slide144.xml"  /><Relationship Id="rId147" Type="http://schemas.openxmlformats.org/officeDocument/2006/relationships/slide" Target="slides/slide145.xml"  /><Relationship Id="rId148" Type="http://schemas.openxmlformats.org/officeDocument/2006/relationships/slide" Target="slides/slide146.xml"  /><Relationship Id="rId149" Type="http://schemas.openxmlformats.org/officeDocument/2006/relationships/slide" Target="slides/slide147.xml"  /><Relationship Id="rId15" Type="http://schemas.openxmlformats.org/officeDocument/2006/relationships/slide" Target="slides/slide13.xml"  /><Relationship Id="rId150" Type="http://schemas.openxmlformats.org/officeDocument/2006/relationships/slide" Target="slides/slide148.xml"  /><Relationship Id="rId151" Type="http://schemas.openxmlformats.org/officeDocument/2006/relationships/slide" Target="slides/slide149.xml"  /><Relationship Id="rId152" Type="http://schemas.openxmlformats.org/officeDocument/2006/relationships/slide" Target="slides/slide150.xml"  /><Relationship Id="rId153" Type="http://schemas.openxmlformats.org/officeDocument/2006/relationships/slide" Target="slides/slide151.xml"  /><Relationship Id="rId154" Type="http://schemas.openxmlformats.org/officeDocument/2006/relationships/slide" Target="slides/slide152.xml"  /><Relationship Id="rId155" Type="http://schemas.openxmlformats.org/officeDocument/2006/relationships/slide" Target="slides/slide153.xml"  /><Relationship Id="rId156" Type="http://schemas.openxmlformats.org/officeDocument/2006/relationships/slide" Target="slides/slide154.xml"  /><Relationship Id="rId157" Type="http://schemas.openxmlformats.org/officeDocument/2006/relationships/slide" Target="slides/slide155.xml"  /><Relationship Id="rId158" Type="http://schemas.openxmlformats.org/officeDocument/2006/relationships/slide" Target="slides/slide156.xml"  /><Relationship Id="rId159" Type="http://schemas.openxmlformats.org/officeDocument/2006/relationships/slide" Target="slides/slide157.xml"  /><Relationship Id="rId16" Type="http://schemas.openxmlformats.org/officeDocument/2006/relationships/slide" Target="slides/slide14.xml"  /><Relationship Id="rId160" Type="http://schemas.openxmlformats.org/officeDocument/2006/relationships/slide" Target="slides/slide158.xml"  /><Relationship Id="rId161" Type="http://schemas.openxmlformats.org/officeDocument/2006/relationships/slide" Target="slides/slide159.xml"  /><Relationship Id="rId162" Type="http://schemas.openxmlformats.org/officeDocument/2006/relationships/slide" Target="slides/slide160.xml"  /><Relationship Id="rId163" Type="http://schemas.openxmlformats.org/officeDocument/2006/relationships/slide" Target="slides/slide161.xml"  /><Relationship Id="rId164" Type="http://schemas.openxmlformats.org/officeDocument/2006/relationships/slide" Target="slides/slide162.xml"  /><Relationship Id="rId165" Type="http://schemas.openxmlformats.org/officeDocument/2006/relationships/slide" Target="slides/slide163.xml"  /><Relationship Id="rId166" Type="http://schemas.openxmlformats.org/officeDocument/2006/relationships/slide" Target="slides/slide164.xml"  /><Relationship Id="rId167" Type="http://schemas.openxmlformats.org/officeDocument/2006/relationships/slide" Target="slides/slide165.xml"  /><Relationship Id="rId168" Type="http://schemas.openxmlformats.org/officeDocument/2006/relationships/slide" Target="slides/slide166.xml"  /><Relationship Id="rId169" Type="http://schemas.openxmlformats.org/officeDocument/2006/relationships/slide" Target="slides/slide167.xml"  /><Relationship Id="rId17" Type="http://schemas.openxmlformats.org/officeDocument/2006/relationships/slide" Target="slides/slide15.xml"  /><Relationship Id="rId170" Type="http://schemas.openxmlformats.org/officeDocument/2006/relationships/slide" Target="slides/slide168.xml"  /><Relationship Id="rId171" Type="http://schemas.openxmlformats.org/officeDocument/2006/relationships/slide" Target="slides/slide169.xml"  /><Relationship Id="rId172" Type="http://schemas.openxmlformats.org/officeDocument/2006/relationships/slide" Target="slides/slide170.xml"  /><Relationship Id="rId173" Type="http://schemas.openxmlformats.org/officeDocument/2006/relationships/slide" Target="slides/slide171.xml"  /><Relationship Id="rId174" Type="http://schemas.openxmlformats.org/officeDocument/2006/relationships/slide" Target="slides/slide172.xml"  /><Relationship Id="rId175" Type="http://schemas.openxmlformats.org/officeDocument/2006/relationships/slide" Target="slides/slide173.xml"  /><Relationship Id="rId176" Type="http://schemas.openxmlformats.org/officeDocument/2006/relationships/slide" Target="slides/slide174.xml"  /><Relationship Id="rId177" Type="http://schemas.openxmlformats.org/officeDocument/2006/relationships/slide" Target="slides/slide175.xml"  /><Relationship Id="rId178" Type="http://schemas.openxmlformats.org/officeDocument/2006/relationships/slide" Target="slides/slide176.xml"  /><Relationship Id="rId179" Type="http://schemas.openxmlformats.org/officeDocument/2006/relationships/slide" Target="slides/slide177.xml"  /><Relationship Id="rId18" Type="http://schemas.openxmlformats.org/officeDocument/2006/relationships/slide" Target="slides/slide16.xml"  /><Relationship Id="rId180" Type="http://schemas.openxmlformats.org/officeDocument/2006/relationships/slide" Target="slides/slide178.xml"  /><Relationship Id="rId181" Type="http://schemas.openxmlformats.org/officeDocument/2006/relationships/slide" Target="slides/slide179.xml"  /><Relationship Id="rId182" Type="http://schemas.openxmlformats.org/officeDocument/2006/relationships/slide" Target="slides/slide180.xml"  /><Relationship Id="rId183" Type="http://schemas.openxmlformats.org/officeDocument/2006/relationships/slide" Target="slides/slide181.xml"  /><Relationship Id="rId184" Type="http://schemas.openxmlformats.org/officeDocument/2006/relationships/slide" Target="slides/slide182.xml"  /><Relationship Id="rId185" Type="http://schemas.openxmlformats.org/officeDocument/2006/relationships/slide" Target="slides/slide183.xml"  /><Relationship Id="rId186" Type="http://schemas.openxmlformats.org/officeDocument/2006/relationships/slide" Target="slides/slide184.xml"  /><Relationship Id="rId187" Type="http://schemas.openxmlformats.org/officeDocument/2006/relationships/slide" Target="slides/slide185.xml"  /><Relationship Id="rId188" Type="http://schemas.openxmlformats.org/officeDocument/2006/relationships/slide" Target="slides/slide186.xml"  /><Relationship Id="rId189" Type="http://schemas.openxmlformats.org/officeDocument/2006/relationships/slide" Target="slides/slide187.xml"  /><Relationship Id="rId19" Type="http://schemas.openxmlformats.org/officeDocument/2006/relationships/slide" Target="slides/slide17.xml"  /><Relationship Id="rId190" Type="http://schemas.openxmlformats.org/officeDocument/2006/relationships/slide" Target="slides/slide188.xml"  /><Relationship Id="rId191" Type="http://schemas.openxmlformats.org/officeDocument/2006/relationships/slide" Target="slides/slide189.xml"  /><Relationship Id="rId192" Type="http://schemas.openxmlformats.org/officeDocument/2006/relationships/slide" Target="slides/slide190.xml"  /><Relationship Id="rId193" Type="http://schemas.openxmlformats.org/officeDocument/2006/relationships/slide" Target="slides/slide191.xml"  /><Relationship Id="rId194" Type="http://schemas.openxmlformats.org/officeDocument/2006/relationships/slide" Target="slides/slide192.xml"  /><Relationship Id="rId195" Type="http://schemas.openxmlformats.org/officeDocument/2006/relationships/slide" Target="slides/slide193.xml"  /><Relationship Id="rId196" Type="http://schemas.openxmlformats.org/officeDocument/2006/relationships/slide" Target="slides/slide194.xml"  /><Relationship Id="rId197" Type="http://schemas.openxmlformats.org/officeDocument/2006/relationships/slide" Target="slides/slide195.xml"  /><Relationship Id="rId198" Type="http://schemas.openxmlformats.org/officeDocument/2006/relationships/slide" Target="slides/slide196.xml"  /><Relationship Id="rId199" Type="http://schemas.openxmlformats.org/officeDocument/2006/relationships/slide" Target="slides/slide197.xml"  /><Relationship Id="rId2" Type="http://schemas.openxmlformats.org/officeDocument/2006/relationships/notesMaster" Target="notesMasters/notesMaster1.xml"  /><Relationship Id="rId20" Type="http://schemas.openxmlformats.org/officeDocument/2006/relationships/slide" Target="slides/slide18.xml"  /><Relationship Id="rId200" Type="http://schemas.openxmlformats.org/officeDocument/2006/relationships/slide" Target="slides/slide198.xml"  /><Relationship Id="rId201" Type="http://schemas.openxmlformats.org/officeDocument/2006/relationships/slide" Target="slides/slide199.xml"  /><Relationship Id="rId202" Type="http://schemas.openxmlformats.org/officeDocument/2006/relationships/slide" Target="slides/slide200.xml"  /><Relationship Id="rId203" Type="http://schemas.openxmlformats.org/officeDocument/2006/relationships/slide" Target="slides/slide201.xml"  /><Relationship Id="rId204" Type="http://schemas.openxmlformats.org/officeDocument/2006/relationships/slide" Target="slides/slide202.xml"  /><Relationship Id="rId205" Type="http://schemas.openxmlformats.org/officeDocument/2006/relationships/slide" Target="slides/slide203.xml"  /><Relationship Id="rId206" Type="http://schemas.openxmlformats.org/officeDocument/2006/relationships/slide" Target="slides/slide204.xml"  /><Relationship Id="rId207" Type="http://schemas.openxmlformats.org/officeDocument/2006/relationships/slide" Target="slides/slide205.xml"  /><Relationship Id="rId208" Type="http://schemas.openxmlformats.org/officeDocument/2006/relationships/slide" Target="slides/slide206.xml"  /><Relationship Id="rId209" Type="http://schemas.openxmlformats.org/officeDocument/2006/relationships/slide" Target="slides/slide207.xml"  /><Relationship Id="rId21" Type="http://schemas.openxmlformats.org/officeDocument/2006/relationships/slide" Target="slides/slide19.xml"  /><Relationship Id="rId210" Type="http://schemas.openxmlformats.org/officeDocument/2006/relationships/slide" Target="slides/slide208.xml"  /><Relationship Id="rId211" Type="http://schemas.openxmlformats.org/officeDocument/2006/relationships/slide" Target="slides/slide209.xml"  /><Relationship Id="rId212" Type="http://schemas.openxmlformats.org/officeDocument/2006/relationships/slide" Target="slides/slide210.xml"  /><Relationship Id="rId213" Type="http://schemas.openxmlformats.org/officeDocument/2006/relationships/slide" Target="slides/slide211.xml"  /><Relationship Id="rId214" Type="http://schemas.openxmlformats.org/officeDocument/2006/relationships/slide" Target="slides/slide212.xml"  /><Relationship Id="rId215" Type="http://schemas.openxmlformats.org/officeDocument/2006/relationships/slide" Target="slides/slide213.xml"  /><Relationship Id="rId216" Type="http://schemas.openxmlformats.org/officeDocument/2006/relationships/slide" Target="slides/slide214.xml"  /><Relationship Id="rId217" Type="http://schemas.openxmlformats.org/officeDocument/2006/relationships/slide" Target="slides/slide215.xml"  /><Relationship Id="rId218" Type="http://schemas.openxmlformats.org/officeDocument/2006/relationships/slide" Target="slides/slide216.xml"  /><Relationship Id="rId219" Type="http://schemas.openxmlformats.org/officeDocument/2006/relationships/slide" Target="slides/slide217.xml"  /><Relationship Id="rId22" Type="http://schemas.openxmlformats.org/officeDocument/2006/relationships/slide" Target="slides/slide20.xml"  /><Relationship Id="rId220" Type="http://schemas.openxmlformats.org/officeDocument/2006/relationships/slide" Target="slides/slide218.xml"  /><Relationship Id="rId221" Type="http://schemas.openxmlformats.org/officeDocument/2006/relationships/slide" Target="slides/slide219.xml"  /><Relationship Id="rId222" Type="http://schemas.openxmlformats.org/officeDocument/2006/relationships/slide" Target="slides/slide220.xml"  /><Relationship Id="rId223" Type="http://schemas.openxmlformats.org/officeDocument/2006/relationships/slide" Target="slides/slide221.xml"  /><Relationship Id="rId224" Type="http://schemas.openxmlformats.org/officeDocument/2006/relationships/slide" Target="slides/slide222.xml"  /><Relationship Id="rId225" Type="http://schemas.openxmlformats.org/officeDocument/2006/relationships/slide" Target="slides/slide223.xml"  /><Relationship Id="rId226" Type="http://schemas.openxmlformats.org/officeDocument/2006/relationships/slide" Target="slides/slide224.xml"  /><Relationship Id="rId227" Type="http://schemas.openxmlformats.org/officeDocument/2006/relationships/slide" Target="slides/slide225.xml"  /><Relationship Id="rId228" Type="http://schemas.openxmlformats.org/officeDocument/2006/relationships/slide" Target="slides/slide226.xml"  /><Relationship Id="rId229" Type="http://schemas.openxmlformats.org/officeDocument/2006/relationships/slide" Target="slides/slide227.xml"  /><Relationship Id="rId23" Type="http://schemas.openxmlformats.org/officeDocument/2006/relationships/slide" Target="slides/slide21.xml"  /><Relationship Id="rId230" Type="http://schemas.openxmlformats.org/officeDocument/2006/relationships/slide" Target="slides/slide228.xml"  /><Relationship Id="rId231" Type="http://schemas.openxmlformats.org/officeDocument/2006/relationships/slide" Target="slides/slide229.xml"  /><Relationship Id="rId232" Type="http://schemas.openxmlformats.org/officeDocument/2006/relationships/slide" Target="slides/slide230.xml"  /><Relationship Id="rId233" Type="http://schemas.openxmlformats.org/officeDocument/2006/relationships/slide" Target="slides/slide231.xml"  /><Relationship Id="rId234" Type="http://schemas.openxmlformats.org/officeDocument/2006/relationships/slide" Target="slides/slide232.xml"  /><Relationship Id="rId235" Type="http://schemas.openxmlformats.org/officeDocument/2006/relationships/slide" Target="slides/slide233.xml"  /><Relationship Id="rId236" Type="http://schemas.openxmlformats.org/officeDocument/2006/relationships/slide" Target="slides/slide234.xml"  /><Relationship Id="rId237" Type="http://schemas.openxmlformats.org/officeDocument/2006/relationships/slide" Target="slides/slide235.xml"  /><Relationship Id="rId238" Type="http://schemas.openxmlformats.org/officeDocument/2006/relationships/slide" Target="slides/slide236.xml"  /><Relationship Id="rId239" Type="http://schemas.openxmlformats.org/officeDocument/2006/relationships/slide" Target="slides/slide237.xml"  /><Relationship Id="rId24" Type="http://schemas.openxmlformats.org/officeDocument/2006/relationships/slide" Target="slides/slide22.xml"  /><Relationship Id="rId240" Type="http://schemas.openxmlformats.org/officeDocument/2006/relationships/slide" Target="slides/slide238.xml"  /><Relationship Id="rId241" Type="http://schemas.openxmlformats.org/officeDocument/2006/relationships/slide" Target="slides/slide239.xml"  /><Relationship Id="rId242" Type="http://schemas.openxmlformats.org/officeDocument/2006/relationships/slide" Target="slides/slide240.xml"  /><Relationship Id="rId243" Type="http://schemas.openxmlformats.org/officeDocument/2006/relationships/slide" Target="slides/slide241.xml"  /><Relationship Id="rId244" Type="http://schemas.openxmlformats.org/officeDocument/2006/relationships/slide" Target="slides/slide242.xml"  /><Relationship Id="rId245" Type="http://schemas.openxmlformats.org/officeDocument/2006/relationships/slide" Target="slides/slide243.xml"  /><Relationship Id="rId246" Type="http://schemas.openxmlformats.org/officeDocument/2006/relationships/slide" Target="slides/slide244.xml"  /><Relationship Id="rId247" Type="http://schemas.openxmlformats.org/officeDocument/2006/relationships/slide" Target="slides/slide245.xml"  /><Relationship Id="rId248" Type="http://schemas.openxmlformats.org/officeDocument/2006/relationships/slide" Target="slides/slide246.xml"  /><Relationship Id="rId249" Type="http://schemas.openxmlformats.org/officeDocument/2006/relationships/slide" Target="slides/slide247.xml"  /><Relationship Id="rId25" Type="http://schemas.openxmlformats.org/officeDocument/2006/relationships/slide" Target="slides/slide23.xml"  /><Relationship Id="rId250" Type="http://schemas.openxmlformats.org/officeDocument/2006/relationships/slide" Target="slides/slide248.xml"  /><Relationship Id="rId251" Type="http://schemas.openxmlformats.org/officeDocument/2006/relationships/slide" Target="slides/slide249.xml"  /><Relationship Id="rId252" Type="http://schemas.openxmlformats.org/officeDocument/2006/relationships/slide" Target="slides/slide250.xml"  /><Relationship Id="rId253" Type="http://schemas.openxmlformats.org/officeDocument/2006/relationships/slide" Target="slides/slide251.xml"  /><Relationship Id="rId254" Type="http://schemas.openxmlformats.org/officeDocument/2006/relationships/slide" Target="slides/slide252.xml"  /><Relationship Id="rId255" Type="http://schemas.openxmlformats.org/officeDocument/2006/relationships/slide" Target="slides/slide253.xml"  /><Relationship Id="rId256" Type="http://schemas.openxmlformats.org/officeDocument/2006/relationships/slide" Target="slides/slide254.xml"  /><Relationship Id="rId257" Type="http://schemas.openxmlformats.org/officeDocument/2006/relationships/slide" Target="slides/slide255.xml"  /><Relationship Id="rId258" Type="http://schemas.openxmlformats.org/officeDocument/2006/relationships/slide" Target="slides/slide256.xml"  /><Relationship Id="rId259" Type="http://schemas.openxmlformats.org/officeDocument/2006/relationships/slide" Target="slides/slide257.xml"  /><Relationship Id="rId26" Type="http://schemas.openxmlformats.org/officeDocument/2006/relationships/slide" Target="slides/slide24.xml"  /><Relationship Id="rId260" Type="http://schemas.openxmlformats.org/officeDocument/2006/relationships/slide" Target="slides/slide258.xml"  /><Relationship Id="rId261" Type="http://schemas.openxmlformats.org/officeDocument/2006/relationships/slide" Target="slides/slide259.xml"  /><Relationship Id="rId262" Type="http://schemas.openxmlformats.org/officeDocument/2006/relationships/slide" Target="slides/slide260.xml"  /><Relationship Id="rId263" Type="http://schemas.openxmlformats.org/officeDocument/2006/relationships/slide" Target="slides/slide261.xml"  /><Relationship Id="rId264" Type="http://schemas.openxmlformats.org/officeDocument/2006/relationships/slide" Target="slides/slide262.xml"  /><Relationship Id="rId265" Type="http://schemas.openxmlformats.org/officeDocument/2006/relationships/slide" Target="slides/slide263.xml"  /><Relationship Id="rId266" Type="http://schemas.openxmlformats.org/officeDocument/2006/relationships/slide" Target="slides/slide264.xml"  /><Relationship Id="rId267" Type="http://schemas.openxmlformats.org/officeDocument/2006/relationships/slide" Target="slides/slide265.xml"  /><Relationship Id="rId268" Type="http://schemas.openxmlformats.org/officeDocument/2006/relationships/slide" Target="slides/slide266.xml"  /><Relationship Id="rId269" Type="http://schemas.openxmlformats.org/officeDocument/2006/relationships/slide" Target="slides/slide267.xml"  /><Relationship Id="rId27" Type="http://schemas.openxmlformats.org/officeDocument/2006/relationships/slide" Target="slides/slide25.xml"  /><Relationship Id="rId270" Type="http://schemas.openxmlformats.org/officeDocument/2006/relationships/slide" Target="slides/slide268.xml"  /><Relationship Id="rId271" Type="http://schemas.openxmlformats.org/officeDocument/2006/relationships/slide" Target="slides/slide269.xml"  /><Relationship Id="rId272" Type="http://schemas.openxmlformats.org/officeDocument/2006/relationships/slide" Target="slides/slide270.xml"  /><Relationship Id="rId273" Type="http://schemas.openxmlformats.org/officeDocument/2006/relationships/slide" Target="slides/slide271.xml"  /><Relationship Id="rId274" Type="http://schemas.openxmlformats.org/officeDocument/2006/relationships/slide" Target="slides/slide272.xml"  /><Relationship Id="rId275" Type="http://schemas.openxmlformats.org/officeDocument/2006/relationships/slide" Target="slides/slide273.xml"  /><Relationship Id="rId276" Type="http://schemas.openxmlformats.org/officeDocument/2006/relationships/slide" Target="slides/slide274.xml"  /><Relationship Id="rId277" Type="http://schemas.openxmlformats.org/officeDocument/2006/relationships/slide" Target="slides/slide275.xml"  /><Relationship Id="rId278" Type="http://schemas.openxmlformats.org/officeDocument/2006/relationships/slide" Target="slides/slide276.xml"  /><Relationship Id="rId279" Type="http://schemas.openxmlformats.org/officeDocument/2006/relationships/slide" Target="slides/slide277.xml"  /><Relationship Id="rId28" Type="http://schemas.openxmlformats.org/officeDocument/2006/relationships/slide" Target="slides/slide26.xml"  /><Relationship Id="rId280" Type="http://schemas.openxmlformats.org/officeDocument/2006/relationships/slide" Target="slides/slide278.xml"  /><Relationship Id="rId281" Type="http://schemas.openxmlformats.org/officeDocument/2006/relationships/slide" Target="slides/slide279.xml"  /><Relationship Id="rId282" Type="http://schemas.openxmlformats.org/officeDocument/2006/relationships/slide" Target="slides/slide280.xml"  /><Relationship Id="rId283" Type="http://schemas.openxmlformats.org/officeDocument/2006/relationships/slide" Target="slides/slide281.xml"  /><Relationship Id="rId284" Type="http://schemas.openxmlformats.org/officeDocument/2006/relationships/slide" Target="slides/slide282.xml"  /><Relationship Id="rId285" Type="http://schemas.openxmlformats.org/officeDocument/2006/relationships/slide" Target="slides/slide283.xml"  /><Relationship Id="rId286" Type="http://schemas.openxmlformats.org/officeDocument/2006/relationships/slide" Target="slides/slide284.xml"  /><Relationship Id="rId287" Type="http://schemas.openxmlformats.org/officeDocument/2006/relationships/slide" Target="slides/slide285.xml"  /><Relationship Id="rId288" Type="http://schemas.openxmlformats.org/officeDocument/2006/relationships/slide" Target="slides/slide286.xml"  /><Relationship Id="rId289" Type="http://schemas.openxmlformats.org/officeDocument/2006/relationships/slide" Target="slides/slide287.xml"  /><Relationship Id="rId29" Type="http://schemas.openxmlformats.org/officeDocument/2006/relationships/slide" Target="slides/slide27.xml"  /><Relationship Id="rId290" Type="http://schemas.openxmlformats.org/officeDocument/2006/relationships/slide" Target="slides/slide288.xml"  /><Relationship Id="rId291" Type="http://schemas.openxmlformats.org/officeDocument/2006/relationships/slide" Target="slides/slide289.xml"  /><Relationship Id="rId292" Type="http://schemas.openxmlformats.org/officeDocument/2006/relationships/slide" Target="slides/slide290.xml"  /><Relationship Id="rId293" Type="http://schemas.openxmlformats.org/officeDocument/2006/relationships/slide" Target="slides/slide291.xml"  /><Relationship Id="rId294" Type="http://schemas.openxmlformats.org/officeDocument/2006/relationships/slide" Target="slides/slide292.xml"  /><Relationship Id="rId295" Type="http://schemas.openxmlformats.org/officeDocument/2006/relationships/slide" Target="slides/slide293.xml"  /><Relationship Id="rId296" Type="http://schemas.openxmlformats.org/officeDocument/2006/relationships/slide" Target="slides/slide294.xml"  /><Relationship Id="rId297" Type="http://schemas.openxmlformats.org/officeDocument/2006/relationships/slide" Target="slides/slide295.xml"  /><Relationship Id="rId298" Type="http://schemas.openxmlformats.org/officeDocument/2006/relationships/slide" Target="slides/slide296.xml"  /><Relationship Id="rId299" Type="http://schemas.openxmlformats.org/officeDocument/2006/relationships/slide" Target="slides/slide297.xml"  /><Relationship Id="rId3" Type="http://schemas.openxmlformats.org/officeDocument/2006/relationships/slide" Target="slides/slide1.xml"  /><Relationship Id="rId30" Type="http://schemas.openxmlformats.org/officeDocument/2006/relationships/slide" Target="slides/slide28.xml"  /><Relationship Id="rId300" Type="http://schemas.openxmlformats.org/officeDocument/2006/relationships/slide" Target="slides/slide298.xml"  /><Relationship Id="rId301" Type="http://schemas.openxmlformats.org/officeDocument/2006/relationships/slide" Target="slides/slide299.xml"  /><Relationship Id="rId302" Type="http://schemas.openxmlformats.org/officeDocument/2006/relationships/slide" Target="slides/slide300.xml"  /><Relationship Id="rId303" Type="http://schemas.openxmlformats.org/officeDocument/2006/relationships/slide" Target="slides/slide301.xml"  /><Relationship Id="rId304" Type="http://schemas.openxmlformats.org/officeDocument/2006/relationships/slide" Target="slides/slide302.xml"  /><Relationship Id="rId305" Type="http://schemas.openxmlformats.org/officeDocument/2006/relationships/slide" Target="slides/slide303.xml"  /><Relationship Id="rId306" Type="http://schemas.openxmlformats.org/officeDocument/2006/relationships/slide" Target="slides/slide304.xml"  /><Relationship Id="rId307" Type="http://schemas.openxmlformats.org/officeDocument/2006/relationships/slide" Target="slides/slide305.xml"  /><Relationship Id="rId308" Type="http://schemas.openxmlformats.org/officeDocument/2006/relationships/slide" Target="slides/slide306.xml"  /><Relationship Id="rId309" Type="http://schemas.openxmlformats.org/officeDocument/2006/relationships/slide" Target="slides/slide307.xml"  /><Relationship Id="rId31" Type="http://schemas.openxmlformats.org/officeDocument/2006/relationships/slide" Target="slides/slide29.xml"  /><Relationship Id="rId310" Type="http://schemas.openxmlformats.org/officeDocument/2006/relationships/slide" Target="slides/slide308.xml"  /><Relationship Id="rId311" Type="http://schemas.openxmlformats.org/officeDocument/2006/relationships/slide" Target="slides/slide309.xml"  /><Relationship Id="rId312" Type="http://schemas.openxmlformats.org/officeDocument/2006/relationships/slide" Target="slides/slide310.xml"  /><Relationship Id="rId313" Type="http://schemas.openxmlformats.org/officeDocument/2006/relationships/slide" Target="slides/slide311.xml"  /><Relationship Id="rId314" Type="http://schemas.openxmlformats.org/officeDocument/2006/relationships/slide" Target="slides/slide312.xml"  /><Relationship Id="rId315" Type="http://schemas.openxmlformats.org/officeDocument/2006/relationships/slide" Target="slides/slide313.xml"  /><Relationship Id="rId316" Type="http://schemas.openxmlformats.org/officeDocument/2006/relationships/slide" Target="slides/slide314.xml"  /><Relationship Id="rId317" Type="http://schemas.openxmlformats.org/officeDocument/2006/relationships/slide" Target="slides/slide315.xml"  /><Relationship Id="rId318" Type="http://schemas.openxmlformats.org/officeDocument/2006/relationships/slide" Target="slides/slide316.xml"  /><Relationship Id="rId319" Type="http://schemas.openxmlformats.org/officeDocument/2006/relationships/slide" Target="slides/slide317.xml"  /><Relationship Id="rId32" Type="http://schemas.openxmlformats.org/officeDocument/2006/relationships/slide" Target="slides/slide30.xml"  /><Relationship Id="rId320" Type="http://schemas.openxmlformats.org/officeDocument/2006/relationships/slide" Target="slides/slide318.xml"  /><Relationship Id="rId321" Type="http://schemas.openxmlformats.org/officeDocument/2006/relationships/presProps" Target="presProps.xml"  /><Relationship Id="rId322" Type="http://schemas.openxmlformats.org/officeDocument/2006/relationships/viewProps" Target="viewProps.xml"  /><Relationship Id="rId323" Type="http://schemas.openxmlformats.org/officeDocument/2006/relationships/theme" Target="theme/theme1.xml"  /><Relationship Id="rId324" Type="http://schemas.openxmlformats.org/officeDocument/2006/relationships/tableStyles" Target="tableStyles.xml"  /><Relationship Id="rId33" Type="http://schemas.openxmlformats.org/officeDocument/2006/relationships/slide" Target="slides/slide31.xml"  /><Relationship Id="rId34" Type="http://schemas.openxmlformats.org/officeDocument/2006/relationships/slide" Target="slides/slide32.xml"  /><Relationship Id="rId35" Type="http://schemas.openxmlformats.org/officeDocument/2006/relationships/slide" Target="slides/slide33.xml"  /><Relationship Id="rId36" Type="http://schemas.openxmlformats.org/officeDocument/2006/relationships/slide" Target="slides/slide34.xml"  /><Relationship Id="rId37" Type="http://schemas.openxmlformats.org/officeDocument/2006/relationships/slide" Target="slides/slide35.xml"  /><Relationship Id="rId38" Type="http://schemas.openxmlformats.org/officeDocument/2006/relationships/slide" Target="slides/slide36.xml"  /><Relationship Id="rId39" Type="http://schemas.openxmlformats.org/officeDocument/2006/relationships/slide" Target="slides/slide37.xml"  /><Relationship Id="rId4" Type="http://schemas.openxmlformats.org/officeDocument/2006/relationships/slide" Target="slides/slide2.xml"  /><Relationship Id="rId40" Type="http://schemas.openxmlformats.org/officeDocument/2006/relationships/slide" Target="slides/slide38.xml"  /><Relationship Id="rId41" Type="http://schemas.openxmlformats.org/officeDocument/2006/relationships/slide" Target="slides/slide39.xml"  /><Relationship Id="rId42" Type="http://schemas.openxmlformats.org/officeDocument/2006/relationships/slide" Target="slides/slide40.xml"  /><Relationship Id="rId43" Type="http://schemas.openxmlformats.org/officeDocument/2006/relationships/slide" Target="slides/slide41.xml"  /><Relationship Id="rId44" Type="http://schemas.openxmlformats.org/officeDocument/2006/relationships/slide" Target="slides/slide42.xml"  /><Relationship Id="rId45" Type="http://schemas.openxmlformats.org/officeDocument/2006/relationships/slide" Target="slides/slide43.xml"  /><Relationship Id="rId46" Type="http://schemas.openxmlformats.org/officeDocument/2006/relationships/slide" Target="slides/slide44.xml"  /><Relationship Id="rId47" Type="http://schemas.openxmlformats.org/officeDocument/2006/relationships/slide" Target="slides/slide45.xml"  /><Relationship Id="rId48" Type="http://schemas.openxmlformats.org/officeDocument/2006/relationships/slide" Target="slides/slide46.xml"  /><Relationship Id="rId49" Type="http://schemas.openxmlformats.org/officeDocument/2006/relationships/slide" Target="slides/slide47.xml"  /><Relationship Id="rId5" Type="http://schemas.openxmlformats.org/officeDocument/2006/relationships/slide" Target="slides/slide3.xml"  /><Relationship Id="rId50" Type="http://schemas.openxmlformats.org/officeDocument/2006/relationships/slide" Target="slides/slide48.xml"  /><Relationship Id="rId51" Type="http://schemas.openxmlformats.org/officeDocument/2006/relationships/slide" Target="slides/slide49.xml"  /><Relationship Id="rId52" Type="http://schemas.openxmlformats.org/officeDocument/2006/relationships/slide" Target="slides/slide50.xml"  /><Relationship Id="rId53" Type="http://schemas.openxmlformats.org/officeDocument/2006/relationships/slide" Target="slides/slide51.xml"  /><Relationship Id="rId54" Type="http://schemas.openxmlformats.org/officeDocument/2006/relationships/slide" Target="slides/slide52.xml"  /><Relationship Id="rId55" Type="http://schemas.openxmlformats.org/officeDocument/2006/relationships/slide" Target="slides/slide53.xml"  /><Relationship Id="rId56" Type="http://schemas.openxmlformats.org/officeDocument/2006/relationships/slide" Target="slides/slide54.xml"  /><Relationship Id="rId57" Type="http://schemas.openxmlformats.org/officeDocument/2006/relationships/slide" Target="slides/slide55.xml"  /><Relationship Id="rId58" Type="http://schemas.openxmlformats.org/officeDocument/2006/relationships/slide" Target="slides/slide56.xml"  /><Relationship Id="rId59" Type="http://schemas.openxmlformats.org/officeDocument/2006/relationships/slide" Target="slides/slide57.xml"  /><Relationship Id="rId6" Type="http://schemas.openxmlformats.org/officeDocument/2006/relationships/slide" Target="slides/slide4.xml"  /><Relationship Id="rId60" Type="http://schemas.openxmlformats.org/officeDocument/2006/relationships/slide" Target="slides/slide58.xml"  /><Relationship Id="rId61" Type="http://schemas.openxmlformats.org/officeDocument/2006/relationships/slide" Target="slides/slide59.xml"  /><Relationship Id="rId62" Type="http://schemas.openxmlformats.org/officeDocument/2006/relationships/slide" Target="slides/slide60.xml"  /><Relationship Id="rId63" Type="http://schemas.openxmlformats.org/officeDocument/2006/relationships/slide" Target="slides/slide61.xml"  /><Relationship Id="rId64" Type="http://schemas.openxmlformats.org/officeDocument/2006/relationships/slide" Target="slides/slide62.xml"  /><Relationship Id="rId65" Type="http://schemas.openxmlformats.org/officeDocument/2006/relationships/slide" Target="slides/slide63.xml"  /><Relationship Id="rId66" Type="http://schemas.openxmlformats.org/officeDocument/2006/relationships/slide" Target="slides/slide64.xml"  /><Relationship Id="rId67" Type="http://schemas.openxmlformats.org/officeDocument/2006/relationships/slide" Target="slides/slide65.xml"  /><Relationship Id="rId68" Type="http://schemas.openxmlformats.org/officeDocument/2006/relationships/slide" Target="slides/slide66.xml"  /><Relationship Id="rId69" Type="http://schemas.openxmlformats.org/officeDocument/2006/relationships/slide" Target="slides/slide67.xml"  /><Relationship Id="rId7" Type="http://schemas.openxmlformats.org/officeDocument/2006/relationships/slide" Target="slides/slide5.xml"  /><Relationship Id="rId70" Type="http://schemas.openxmlformats.org/officeDocument/2006/relationships/slide" Target="slides/slide68.xml"  /><Relationship Id="rId71" Type="http://schemas.openxmlformats.org/officeDocument/2006/relationships/slide" Target="slides/slide69.xml"  /><Relationship Id="rId72" Type="http://schemas.openxmlformats.org/officeDocument/2006/relationships/slide" Target="slides/slide70.xml"  /><Relationship Id="rId73" Type="http://schemas.openxmlformats.org/officeDocument/2006/relationships/slide" Target="slides/slide71.xml"  /><Relationship Id="rId74" Type="http://schemas.openxmlformats.org/officeDocument/2006/relationships/slide" Target="slides/slide72.xml"  /><Relationship Id="rId75" Type="http://schemas.openxmlformats.org/officeDocument/2006/relationships/slide" Target="slides/slide73.xml"  /><Relationship Id="rId76" Type="http://schemas.openxmlformats.org/officeDocument/2006/relationships/slide" Target="slides/slide74.xml"  /><Relationship Id="rId77" Type="http://schemas.openxmlformats.org/officeDocument/2006/relationships/slide" Target="slides/slide75.xml"  /><Relationship Id="rId78" Type="http://schemas.openxmlformats.org/officeDocument/2006/relationships/slide" Target="slides/slide76.xml"  /><Relationship Id="rId79" Type="http://schemas.openxmlformats.org/officeDocument/2006/relationships/slide" Target="slides/slide77.xml"  /><Relationship Id="rId8" Type="http://schemas.openxmlformats.org/officeDocument/2006/relationships/slide" Target="slides/slide6.xml"  /><Relationship Id="rId80" Type="http://schemas.openxmlformats.org/officeDocument/2006/relationships/slide" Target="slides/slide78.xml"  /><Relationship Id="rId81" Type="http://schemas.openxmlformats.org/officeDocument/2006/relationships/slide" Target="slides/slide79.xml"  /><Relationship Id="rId82" Type="http://schemas.openxmlformats.org/officeDocument/2006/relationships/slide" Target="slides/slide80.xml"  /><Relationship Id="rId83" Type="http://schemas.openxmlformats.org/officeDocument/2006/relationships/slide" Target="slides/slide81.xml"  /><Relationship Id="rId84" Type="http://schemas.openxmlformats.org/officeDocument/2006/relationships/slide" Target="slides/slide82.xml"  /><Relationship Id="rId85" Type="http://schemas.openxmlformats.org/officeDocument/2006/relationships/slide" Target="slides/slide83.xml"  /><Relationship Id="rId86" Type="http://schemas.openxmlformats.org/officeDocument/2006/relationships/slide" Target="slides/slide84.xml"  /><Relationship Id="rId87" Type="http://schemas.openxmlformats.org/officeDocument/2006/relationships/slide" Target="slides/slide85.xml"  /><Relationship Id="rId88" Type="http://schemas.openxmlformats.org/officeDocument/2006/relationships/slide" Target="slides/slide86.xml"  /><Relationship Id="rId89" Type="http://schemas.openxmlformats.org/officeDocument/2006/relationships/slide" Target="slides/slide87.xml"  /><Relationship Id="rId9" Type="http://schemas.openxmlformats.org/officeDocument/2006/relationships/slide" Target="slides/slide7.xml"  /><Relationship Id="rId90" Type="http://schemas.openxmlformats.org/officeDocument/2006/relationships/slide" Target="slides/slide88.xml"  /><Relationship Id="rId91" Type="http://schemas.openxmlformats.org/officeDocument/2006/relationships/slide" Target="slides/slide89.xml"  /><Relationship Id="rId92" Type="http://schemas.openxmlformats.org/officeDocument/2006/relationships/slide" Target="slides/slide90.xml"  /><Relationship Id="rId93" Type="http://schemas.openxmlformats.org/officeDocument/2006/relationships/slide" Target="slides/slide91.xml"  /><Relationship Id="rId94" Type="http://schemas.openxmlformats.org/officeDocument/2006/relationships/slide" Target="slides/slide92.xml"  /><Relationship Id="rId95" Type="http://schemas.openxmlformats.org/officeDocument/2006/relationships/slide" Target="slides/slide93.xml"  /><Relationship Id="rId96" Type="http://schemas.openxmlformats.org/officeDocument/2006/relationships/slide" Target="slides/slide94.xml"  /><Relationship Id="rId97" Type="http://schemas.openxmlformats.org/officeDocument/2006/relationships/slide" Target="slides/slide95.xml"  /><Relationship Id="rId98" Type="http://schemas.openxmlformats.org/officeDocument/2006/relationships/slide" Target="slides/slide96.xml"  /><Relationship Id="rId99" Type="http://schemas.openxmlformats.org/officeDocument/2006/relationships/slide" Target="slides/slide97.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idx="0"/>
          </p:nvPr>
        </p:nvSpPr>
        <p:spPr>
          <a:xfrm>
            <a:off x="0" y="0"/>
            <a:ext cx="2971800" cy="457200"/>
          </a:xfrm>
          <a:prstGeom prst="rect">
            <a:avLst/>
          </a:prstGeom>
        </p:spPr>
        <p:txBody>
          <a:bodyPr vert="horz" lIns="91440" tIns="45720" rIns="91440" bIns="45720"/>
          <a:lstStyle>
            <a:lvl1pPr algn="l">
              <a:defRPr sz="1200"/>
            </a:lvl1pPr>
          </a:lstStyle>
          <a:p>
            <a:pPr lvl="0">
              <a:defRPr/>
            </a:pPr>
            <a:r>
              <a:rPr lang="ko-KR" altLang="en-US"/>
              <a:t/>
            </a:r>
            <a:endParaRPr lang="ko-KR" altLang="en-US"/>
          </a:p>
        </p:txBody>
      </p:sp>
      <p:sp>
        <p:nvSpPr>
          <p:cNvPr id="3" name="날짜 개체 틀 2"/>
          <p:cNvSpPr>
            <a:spLocks noGrp="1"/>
          </p:cNvSpPr>
          <p:nvPr>
            <p:ph type="dt" idx="1"/>
          </p:nvPr>
        </p:nvSpPr>
        <p:spPr>
          <a:xfrm>
            <a:off x="3884613" y="0"/>
            <a:ext cx="2971800" cy="457200"/>
          </a:xfrm>
          <a:prstGeom prst="rect">
            <a:avLst/>
          </a:prstGeom>
        </p:spPr>
        <p:txBody>
          <a:bodyPr vert="horz" lIns="91440" tIns="45720" rIns="91440" bIns="45720"/>
          <a:lstStyle>
            <a:lvl1pPr algn="r">
              <a:defRPr sz="1200"/>
            </a:lvl1pPr>
          </a:lstStyle>
          <a:p>
            <a:pPr lvl="0">
              <a:defRPr/>
            </a:pPr>
            <a:fld id="{E2B2BC9D-A816-4D0A-858B-1D023B3A8ACA}" type="datetime1">
              <a:rPr lang="ko-KR" altLang="en-US"/>
              <a:pPr lvl="0">
                <a:defRPr/>
              </a:pPr>
              <a:t>2023-10-28</a:t>
            </a:fld>
            <a:endParaRPr lang="ko-KR" altLang="en-US"/>
          </a:p>
        </p:txBody>
      </p:sp>
      <p:sp>
        <p:nvSpPr>
          <p:cNvPr id="4" name="슬라이드 이미지 개체 틀 3"/>
          <p:cNvSpPr>
            <a:spLocks noGrp="1" noRot="1" noChangeAspect="1" noTextEdi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anchor="ctr"/>
          <a:lstStyle/>
          <a:p>
            <a:pPr lvl="0">
              <a:defRPr/>
            </a:pPr>
            <a:endParaRPr lang="ko-KR" altLang="en-US"/>
          </a:p>
        </p:txBody>
      </p:sp>
      <p:sp>
        <p:nvSpPr>
          <p:cNvPr id="5" name="슬라이드 노트 개체 틀 4"/>
          <p:cNvSpPr>
            <a:spLocks noGrp="1"/>
          </p:cNvSpPr>
          <p:nvPr>
            <p:ph type="body" sz="quarter" idx="3"/>
          </p:nvPr>
        </p:nvSpPr>
        <p:spPr>
          <a:xfrm>
            <a:off x="685800" y="4343400"/>
            <a:ext cx="5486400" cy="4114800"/>
          </a:xfrm>
          <a:prstGeom prst="rect">
            <a:avLst/>
          </a:prstGeom>
        </p:spPr>
        <p:txBody>
          <a:bodyPr vert="horz" lIns="91440" tIns="45720" rIns="91440" bIns="45720">
            <a:noAutofit/>
          </a:bodyPr>
          <a:lstStyle/>
          <a:p>
            <a:pPr lvl="0">
              <a:defRPr/>
            </a:pPr>
            <a:r>
              <a:rPr lang="ko-KR" altLang="en-US"/>
              <a:t>마스터 텍스트 스타일을 편집합니다</a:t>
            </a:r>
            <a:endParaRPr lang="ko-KR" altLang="en-US"/>
          </a:p>
          <a:p>
            <a:pPr lvl="1">
              <a:defRPr/>
            </a:pPr>
            <a:r>
              <a:rPr lang="ko-KR" altLang="en-US"/>
              <a:t>둘째 수준</a:t>
            </a:r>
            <a:endParaRPr lang="ko-KR" altLang="en-US"/>
          </a:p>
          <a:p>
            <a:pPr lvl="2">
              <a:defRPr/>
            </a:pPr>
            <a:r>
              <a:rPr lang="ko-KR" altLang="en-US"/>
              <a:t>셋째 수준</a:t>
            </a:r>
            <a:endParaRPr lang="ko-KR" altLang="en-US"/>
          </a:p>
          <a:p>
            <a:pPr lvl="3">
              <a:defRPr/>
            </a:pPr>
            <a:r>
              <a:rPr lang="ko-KR" altLang="en-US"/>
              <a:t>넷째 수준</a:t>
            </a:r>
            <a:endParaRPr lang="ko-KR" altLang="en-US"/>
          </a:p>
          <a:p>
            <a:pPr lvl="4">
              <a:defRPr/>
            </a:pPr>
            <a:r>
              <a:rPr lang="ko-KR" altLang="en-US"/>
              <a:t>다섯째 수준</a:t>
            </a:r>
            <a:endParaRPr lang="ko-KR" altLang="en-US"/>
          </a:p>
        </p:txBody>
      </p:sp>
      <p:sp>
        <p:nvSpPr>
          <p:cNvPr id="6" name="바닥글 개체 틀 5"/>
          <p:cNvSpPr>
            <a:spLocks noGrp="1"/>
          </p:cNvSpPr>
          <p:nvPr>
            <p:ph type="ftr" sz="quarter" idx="4"/>
          </p:nvPr>
        </p:nvSpPr>
        <p:spPr>
          <a:xfrm>
            <a:off x="0" y="8685213"/>
            <a:ext cx="2971800" cy="457200"/>
          </a:xfrm>
          <a:prstGeom prst="rect">
            <a:avLst/>
          </a:prstGeom>
        </p:spPr>
        <p:txBody>
          <a:bodyPr vert="horz" lIns="91440" tIns="45720" rIns="91440" bIns="45720" anchor="b"/>
          <a:lstStyle>
            <a:lvl1pPr algn="l">
              <a:defRPr sz="1200"/>
            </a:lvl1pPr>
          </a:lstStyle>
          <a:p>
            <a:pPr lvl="0">
              <a:defRPr/>
            </a:pPr>
            <a:r>
              <a:rPr lang="ko-KR" altLang="en-US"/>
              <a:t/>
            </a:r>
            <a:endParaRPr lang="ko-KR" altLang="en-US"/>
          </a:p>
        </p:txBody>
      </p:sp>
      <p:sp>
        <p:nvSpPr>
          <p:cNvPr id="7" name="슬라이드 번호 개체 틀 6"/>
          <p:cNvSpPr>
            <a:spLocks noGrp="1"/>
          </p:cNvSpPr>
          <p:nvPr>
            <p:ph type="sldNum" sz="quarter" idx="5"/>
          </p:nvPr>
        </p:nvSpPr>
        <p:spPr>
          <a:xfrm>
            <a:off x="3884613" y="8685213"/>
            <a:ext cx="2971800" cy="457200"/>
          </a:xfrm>
          <a:prstGeom prst="rect">
            <a:avLst/>
          </a:prstGeom>
        </p:spPr>
        <p:txBody>
          <a:bodyPr vert="horz" lIns="91440" tIns="45720" rIns="91440" bIns="45720" anchor="b"/>
          <a:lstStyle>
            <a:lvl1pPr algn="r">
              <a:defRPr sz="1200"/>
            </a:lvl1pPr>
          </a:lstStyle>
          <a:p>
            <a:pPr lvl="0">
              <a:defRPr/>
            </a:pPr>
            <a:fld id="{09F4262C-968C-4EE9-8164-CE16364706B3}" type="slidenum">
              <a:rPr lang="ko-KR" altLang="en-US"/>
              <a:pPr lvl="0">
                <a:defRPr/>
              </a:pPr>
              <a:t>‹#›</a:t>
            </a:fld>
            <a:endParaRPr lang="ko-KR" altLang="en-US"/>
          </a:p>
        </p:txBody>
      </p:sp>
    </p:spTree>
  </p:cSld>
  <p:clrMap bg1="lt1" tx1="dk1" bg2="lt2" tx2="dk2" accent1="accent1" accent2="accent2" accent3="accent3" accent4="accent4" accent5="accent5" accent6="accent6" hlink="hlink" folHlink="folHlink"/>
  <p:hf hdr="0" ftr="0" dt="0"/>
  <p:notesStyle>
    <a:lvl1pPr marL="0" algn="l" defTabSz="914400" rtl="0" eaLnBrk="1" latinLnBrk="1" hangingPunct="1">
      <a:defRPr sz="1200" kern="1200">
        <a:solidFill>
          <a:schemeClr val="tx1"/>
        </a:solidFill>
        <a:latin typeface="+mj-lt"/>
        <a:ea typeface="+mj-ea"/>
        <a:cs typeface="+mj-cs"/>
      </a:defRPr>
    </a:lvl1pPr>
    <a:lvl2pPr marL="457200" algn="l" defTabSz="914400" rtl="0" eaLnBrk="1" latinLnBrk="1" hangingPunct="1">
      <a:defRPr sz="1200" kern="1200">
        <a:solidFill>
          <a:schemeClr val="tx1"/>
        </a:solidFill>
        <a:latin typeface="+mj-lt"/>
        <a:ea typeface="+mj-ea"/>
        <a:cs typeface="+mj-cs"/>
      </a:defRPr>
    </a:lvl2pPr>
    <a:lvl3pPr marL="914400" algn="l" defTabSz="914400" rtl="0" eaLnBrk="1" latinLnBrk="1" hangingPunct="1">
      <a:defRPr sz="1200" kern="1200">
        <a:solidFill>
          <a:schemeClr val="tx1"/>
        </a:solidFill>
        <a:latin typeface="+mj-lt"/>
        <a:ea typeface="+mj-ea"/>
        <a:cs typeface="+mj-cs"/>
      </a:defRPr>
    </a:lvl3pPr>
    <a:lvl4pPr marL="1371600" algn="l" defTabSz="914400" rtl="0" eaLnBrk="1" latinLnBrk="1" hangingPunct="1">
      <a:defRPr sz="1200" kern="1200">
        <a:solidFill>
          <a:schemeClr val="tx1"/>
        </a:solidFill>
        <a:latin typeface="+mj-lt"/>
        <a:ea typeface="+mj-ea"/>
        <a:cs typeface="+mj-cs"/>
      </a:defRPr>
    </a:lvl4pPr>
    <a:lvl5pPr marL="1828800" algn="l" defTabSz="914400" rtl="0" eaLnBrk="1" latinLnBrk="1" hangingPunct="1">
      <a:defRPr sz="1200" kern="1200">
        <a:solidFill>
          <a:schemeClr val="tx1"/>
        </a:solidFill>
        <a:latin typeface="+mj-lt"/>
        <a:ea typeface="+mj-ea"/>
        <a:cs typeface="+mj-cs"/>
      </a:defRPr>
    </a:lvl5pPr>
    <a:lvl6pPr marL="2286000" algn="l" defTabSz="914400" rtl="0" eaLnBrk="1" latinLnBrk="1" hangingPunct="1">
      <a:defRPr sz="1200" kern="1200">
        <a:solidFill>
          <a:schemeClr val="tx1"/>
        </a:solidFill>
        <a:latin typeface="+mj-lt"/>
        <a:ea typeface="+mj-ea"/>
        <a:cs typeface="+mj-cs"/>
      </a:defRPr>
    </a:lvl6pPr>
    <a:lvl7pPr marL="2743200" algn="l" defTabSz="914400" rtl="0" eaLnBrk="1" latinLnBrk="1" hangingPunct="1">
      <a:defRPr sz="1200" kern="1200">
        <a:solidFill>
          <a:schemeClr val="tx1"/>
        </a:solidFill>
        <a:latin typeface="+mj-lt"/>
        <a:ea typeface="+mj-ea"/>
        <a:cs typeface="+mj-cs"/>
      </a:defRPr>
    </a:lvl7pPr>
    <a:lvl8pPr marL="3200400" algn="l" defTabSz="914400" rtl="0" eaLnBrk="1" latinLnBrk="1" hangingPunct="1">
      <a:defRPr sz="1200" kern="1200">
        <a:solidFill>
          <a:schemeClr val="tx1"/>
        </a:solidFill>
        <a:latin typeface="+mj-lt"/>
        <a:ea typeface="+mj-ea"/>
        <a:cs typeface="+mj-cs"/>
      </a:defRPr>
    </a:lvl8pPr>
    <a:lvl9pPr marL="3657600" algn="l" defTabSz="914400" rtl="0" eaLnBrk="1" latinLnBrk="1" hangingPunct="1">
      <a:defRPr sz="1200" kern="1200">
        <a:solidFill>
          <a:schemeClr val="tx1"/>
        </a:solidFill>
        <a:latin typeface="+mj-lt"/>
        <a:ea typeface="+mj-ea"/>
        <a:cs typeface="+mj-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slide" Target="../slides/slide104.xml"  /><Relationship Id="rId2" Type="http://schemas.openxmlformats.org/officeDocument/2006/relationships/notesMaster" Target="../notesMasters/notesMaster1.xml"  /></Relationships>
</file>

<file path=ppt/notesSlides/_rels/notesSlide10.xml.rels><?xml version="1.0" encoding="UTF-8" standalone="yes" ?><Relationships xmlns="http://schemas.openxmlformats.org/package/2006/relationships"><Relationship Id="rId1" Type="http://schemas.openxmlformats.org/officeDocument/2006/relationships/slide" Target="../slides/slide201.xml"  /><Relationship Id="rId2" Type="http://schemas.openxmlformats.org/officeDocument/2006/relationships/notesMaster" Target="../notesMasters/notesMaster1.xml"  /></Relationships>
</file>

<file path=ppt/notesSlides/_rels/notesSlide11.xml.rels><?xml version="1.0" encoding="UTF-8" standalone="yes" ?><Relationships xmlns="http://schemas.openxmlformats.org/package/2006/relationships"><Relationship Id="rId1" Type="http://schemas.openxmlformats.org/officeDocument/2006/relationships/slide" Target="../slides/slide213.xml"  /><Relationship Id="rId2" Type="http://schemas.openxmlformats.org/officeDocument/2006/relationships/notesMaster" Target="../notesMasters/notesMaster1.xml"  /></Relationships>
</file>

<file path=ppt/notesSlides/_rels/notesSlide12.xml.rels><?xml version="1.0" encoding="UTF-8" standalone="yes" ?><Relationships xmlns="http://schemas.openxmlformats.org/package/2006/relationships"><Relationship Id="rId1" Type="http://schemas.openxmlformats.org/officeDocument/2006/relationships/slide" Target="../slides/slide224.xml"  /><Relationship Id="rId2" Type="http://schemas.openxmlformats.org/officeDocument/2006/relationships/notesMaster" Target="../notesMasters/notesMaster1.xml"  /></Relationships>
</file>

<file path=ppt/notesSlides/_rels/notesSlide13.xml.rels><?xml version="1.0" encoding="UTF-8" standalone="yes" ?><Relationships xmlns="http://schemas.openxmlformats.org/package/2006/relationships"><Relationship Id="rId1" Type="http://schemas.openxmlformats.org/officeDocument/2006/relationships/slide" Target="../slides/slide235.xml"  /><Relationship Id="rId2" Type="http://schemas.openxmlformats.org/officeDocument/2006/relationships/notesMaster" Target="../notesMasters/notesMaster1.xml"  /></Relationships>
</file>

<file path=ppt/notesSlides/_rels/notesSlide14.xml.rels><?xml version="1.0" encoding="UTF-8" standalone="yes" ?><Relationships xmlns="http://schemas.openxmlformats.org/package/2006/relationships"><Relationship Id="rId1" Type="http://schemas.openxmlformats.org/officeDocument/2006/relationships/slide" Target="../slides/slide246.xml"  /><Relationship Id="rId2" Type="http://schemas.openxmlformats.org/officeDocument/2006/relationships/notesMaster" Target="../notesMasters/notesMaster1.xml"  /></Relationships>
</file>

<file path=ppt/notesSlides/_rels/notesSlide15.xml.rels><?xml version="1.0" encoding="UTF-8" standalone="yes" ?><Relationships xmlns="http://schemas.openxmlformats.org/package/2006/relationships"><Relationship Id="rId1" Type="http://schemas.openxmlformats.org/officeDocument/2006/relationships/slide" Target="../slides/slide257.xml"  /><Relationship Id="rId2" Type="http://schemas.openxmlformats.org/officeDocument/2006/relationships/notesMaster" Target="../notesMasters/notesMaster1.xml"  /></Relationships>
</file>

<file path=ppt/notesSlides/_rels/notesSlide16.xml.rels><?xml version="1.0" encoding="UTF-8" standalone="yes" ?><Relationships xmlns="http://schemas.openxmlformats.org/package/2006/relationships"><Relationship Id="rId1" Type="http://schemas.openxmlformats.org/officeDocument/2006/relationships/slide" Target="../slides/slide268.xml"  /><Relationship Id="rId2" Type="http://schemas.openxmlformats.org/officeDocument/2006/relationships/notesMaster" Target="../notesMasters/notesMaster1.xml"  /></Relationships>
</file>

<file path=ppt/notesSlides/_rels/notesSlide17.xml.rels><?xml version="1.0" encoding="UTF-8" standalone="yes" ?><Relationships xmlns="http://schemas.openxmlformats.org/package/2006/relationships"><Relationship Id="rId1" Type="http://schemas.openxmlformats.org/officeDocument/2006/relationships/slide" Target="../slides/slide279.xml"  /><Relationship Id="rId2" Type="http://schemas.openxmlformats.org/officeDocument/2006/relationships/notesMaster" Target="../notesMasters/notesMaster1.xml"  /></Relationships>
</file>

<file path=ppt/notesSlides/_rels/notesSlide18.xml.rels><?xml version="1.0" encoding="UTF-8" standalone="yes" ?><Relationships xmlns="http://schemas.openxmlformats.org/package/2006/relationships"><Relationship Id="rId1" Type="http://schemas.openxmlformats.org/officeDocument/2006/relationships/slide" Target="../slides/slide290.xml"  /><Relationship Id="rId2" Type="http://schemas.openxmlformats.org/officeDocument/2006/relationships/notesMaster" Target="../notesMasters/notesMaster1.xml"  /></Relationships>
</file>

<file path=ppt/notesSlides/_rels/notesSlide19.xml.rels><?xml version="1.0" encoding="UTF-8" standalone="yes" ?><Relationships xmlns="http://schemas.openxmlformats.org/package/2006/relationships"><Relationship Id="rId1" Type="http://schemas.openxmlformats.org/officeDocument/2006/relationships/slide" Target="../slides/slide301.xml"  /><Relationship Id="rId2"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1" Type="http://schemas.openxmlformats.org/officeDocument/2006/relationships/slide" Target="../slides/slide115.xml"  /><Relationship Id="rId2" Type="http://schemas.openxmlformats.org/officeDocument/2006/relationships/notesMaster" Target="../notesMasters/notesMaster1.xml"  /></Relationships>
</file>

<file path=ppt/notesSlides/_rels/notesSlide20.xml.rels><?xml version="1.0" encoding="UTF-8" standalone="yes" ?><Relationships xmlns="http://schemas.openxmlformats.org/package/2006/relationships"><Relationship Id="rId1" Type="http://schemas.openxmlformats.org/officeDocument/2006/relationships/slide" Target="../slides/slide312.xml"  /><Relationship Id="rId2" Type="http://schemas.openxmlformats.org/officeDocument/2006/relationships/notesMaster" Target="../notesMasters/notesMaster1.xml"  /></Relationships>
</file>

<file path=ppt/notesSlides/_rels/notesSlide3.xml.rels><?xml version="1.0" encoding="UTF-8" standalone="yes" ?><Relationships xmlns="http://schemas.openxmlformats.org/package/2006/relationships"><Relationship Id="rId1" Type="http://schemas.openxmlformats.org/officeDocument/2006/relationships/slide" Target="../slides/slide125.xml"  /><Relationship Id="rId2" Type="http://schemas.openxmlformats.org/officeDocument/2006/relationships/notesMaster" Target="../notesMasters/notesMaster1.xml"  /></Relationships>
</file>

<file path=ppt/notesSlides/_rels/notesSlide4.xml.rels><?xml version="1.0" encoding="UTF-8" standalone="yes" ?><Relationships xmlns="http://schemas.openxmlformats.org/package/2006/relationships"><Relationship Id="rId1" Type="http://schemas.openxmlformats.org/officeDocument/2006/relationships/slide" Target="../slides/slide135.xml"  /><Relationship Id="rId2" Type="http://schemas.openxmlformats.org/officeDocument/2006/relationships/notesMaster" Target="../notesMasters/notesMaster1.xml"  /></Relationships>
</file>

<file path=ppt/notesSlides/_rels/notesSlide5.xml.rels><?xml version="1.0" encoding="UTF-8" standalone="yes" ?><Relationships xmlns="http://schemas.openxmlformats.org/package/2006/relationships"><Relationship Id="rId1" Type="http://schemas.openxmlformats.org/officeDocument/2006/relationships/slide" Target="../slides/slide146.xml"  /><Relationship Id="rId2" Type="http://schemas.openxmlformats.org/officeDocument/2006/relationships/notesMaster" Target="../notesMasters/notesMaster1.xml"  /></Relationships>
</file>

<file path=ppt/notesSlides/_rels/notesSlide6.xml.rels><?xml version="1.0" encoding="UTF-8" standalone="yes" ?><Relationships xmlns="http://schemas.openxmlformats.org/package/2006/relationships"><Relationship Id="rId1" Type="http://schemas.openxmlformats.org/officeDocument/2006/relationships/slide" Target="../slides/slide157.xml"  /><Relationship Id="rId2" Type="http://schemas.openxmlformats.org/officeDocument/2006/relationships/notesMaster" Target="../notesMasters/notesMaster1.xml"  /></Relationships>
</file>

<file path=ppt/notesSlides/_rels/notesSlide7.xml.rels><?xml version="1.0" encoding="UTF-8" standalone="yes" ?><Relationships xmlns="http://schemas.openxmlformats.org/package/2006/relationships"><Relationship Id="rId1" Type="http://schemas.openxmlformats.org/officeDocument/2006/relationships/slide" Target="../slides/slide168.xml"  /><Relationship Id="rId2" Type="http://schemas.openxmlformats.org/officeDocument/2006/relationships/notesMaster" Target="../notesMasters/notesMaster1.xml"  /></Relationships>
</file>

<file path=ppt/notesSlides/_rels/notesSlide8.xml.rels><?xml version="1.0" encoding="UTF-8" standalone="yes" ?><Relationships xmlns="http://schemas.openxmlformats.org/package/2006/relationships"><Relationship Id="rId1" Type="http://schemas.openxmlformats.org/officeDocument/2006/relationships/slide" Target="../slides/slide179.xml"  /><Relationship Id="rId2" Type="http://schemas.openxmlformats.org/officeDocument/2006/relationships/notesMaster" Target="../notesMasters/notesMaster1.xml"  /></Relationships>
</file>

<file path=ppt/notesSlides/_rels/notesSlide9.xml.rels><?xml version="1.0" encoding="UTF-8" standalone="yes" ?><Relationships xmlns="http://schemas.openxmlformats.org/package/2006/relationships"><Relationship Id="rId1" Type="http://schemas.openxmlformats.org/officeDocument/2006/relationships/slide" Target="../slides/slide190.xml"  /><Relationship Id="rId2" Type="http://schemas.openxmlformats.org/officeDocument/2006/relationships/notesMaster" Target="../notesMasters/notesMaster1.xml"  /></Relationships>
</file>

<file path=ppt/notesSlides/notesSlide1.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fi"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192</a:t>
            </a:fld>
            <a:endParaRPr lang="en-US" altLang="en-US"/>
          </a:p>
        </p:txBody>
      </p:sp>
    </p:spTree>
  </p:cSld>
  <p:clrMapOvr>
    <a:masterClrMapping/>
  </p:clrMapOvr>
</p:notes>
</file>

<file path=ppt/notesSlides/notesSlide10.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fi"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201</a:t>
            </a:fld>
            <a:endParaRPr lang="en-US" altLang="en-US"/>
          </a:p>
        </p:txBody>
      </p:sp>
    </p:spTree>
  </p:cSld>
  <p:clrMapOvr>
    <a:masterClrMapping/>
  </p:clrMapOvr>
</p:notes>
</file>

<file path=ppt/notesSlides/notesSlide11.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fi"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213</a:t>
            </a:fld>
            <a:endParaRPr lang="en-US" altLang="en-US"/>
          </a:p>
        </p:txBody>
      </p:sp>
    </p:spTree>
  </p:cSld>
  <p:clrMapOvr>
    <a:masterClrMapping/>
  </p:clrMapOvr>
</p:notes>
</file>

<file path=ppt/notesSlides/notesSlide12.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fi"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224</a:t>
            </a:fld>
            <a:endParaRPr lang="en-US" altLang="en-US"/>
          </a:p>
        </p:txBody>
      </p:sp>
    </p:spTree>
  </p:cSld>
  <p:clrMapOvr>
    <a:masterClrMapping/>
  </p:clrMapOvr>
</p:notes>
</file>

<file path=ppt/notesSlides/notesSlide13.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fi"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235</a:t>
            </a:fld>
            <a:endParaRPr lang="en-US" altLang="en-US"/>
          </a:p>
        </p:txBody>
      </p:sp>
    </p:spTree>
  </p:cSld>
  <p:clrMapOvr>
    <a:masterClrMapping/>
  </p:clrMapOvr>
</p:notes>
</file>

<file path=ppt/notesSlides/notesSlide14.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fi"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246</a:t>
            </a:fld>
            <a:endParaRPr lang="en-US" altLang="en-US"/>
          </a:p>
        </p:txBody>
      </p:sp>
    </p:spTree>
  </p:cSld>
  <p:clrMapOvr>
    <a:masterClrMapping/>
  </p:clrMapOvr>
</p:notes>
</file>

<file path=ppt/notesSlides/notesSlide15.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fi"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257</a:t>
            </a:fld>
            <a:endParaRPr lang="en-US" altLang="en-US"/>
          </a:p>
        </p:txBody>
      </p:sp>
    </p:spTree>
  </p:cSld>
  <p:clrMapOvr>
    <a:masterClrMapping/>
  </p:clrMapOvr>
</p:notes>
</file>

<file path=ppt/notesSlides/notesSlide16.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fi"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268</a:t>
            </a:fld>
            <a:endParaRPr lang="en-US" altLang="en-US"/>
          </a:p>
        </p:txBody>
      </p:sp>
    </p:spTree>
  </p:cSld>
  <p:clrMapOvr>
    <a:masterClrMapping/>
  </p:clrMapOvr>
</p:notes>
</file>

<file path=ppt/notesSlides/notesSlide17.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fi"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279</a:t>
            </a:fld>
            <a:endParaRPr lang="en-US" altLang="en-US"/>
          </a:p>
        </p:txBody>
      </p:sp>
    </p:spTree>
  </p:cSld>
  <p:clrMapOvr>
    <a:masterClrMapping/>
  </p:clrMapOvr>
</p:notes>
</file>

<file path=ppt/notesSlides/notesSlide18.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fi"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290</a:t>
            </a:fld>
            <a:endParaRPr lang="en-US" altLang="en-US"/>
          </a:p>
        </p:txBody>
      </p:sp>
    </p:spTree>
  </p:cSld>
  <p:clrMapOvr>
    <a:masterClrMapping/>
  </p:clrMapOvr>
</p:notes>
</file>

<file path=ppt/notesSlides/notesSlide19.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fi"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301</a:t>
            </a:fld>
            <a:endParaRPr lang="en-US" altLang="en-US"/>
          </a:p>
        </p:txBody>
      </p:sp>
    </p:spTree>
  </p:cSld>
  <p:clrMapOvr>
    <a:masterClrMapping/>
  </p:clrMapOvr>
</p:notes>
</file>

<file path=ppt/notesSlides/notesSlide2.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fi"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203</a:t>
            </a:fld>
            <a:endParaRPr lang="en-US" altLang="en-US"/>
          </a:p>
        </p:txBody>
      </p:sp>
    </p:spTree>
  </p:cSld>
  <p:clrMapOvr>
    <a:masterClrMapping/>
  </p:clrMapOvr>
</p:notes>
</file>

<file path=ppt/notesSlides/notesSlide20.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fi"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312</a:t>
            </a:fld>
            <a:endParaRPr lang="en-US" altLang="en-US"/>
          </a:p>
        </p:txBody>
      </p:sp>
    </p:spTree>
  </p:cSld>
  <p:clrMapOvr>
    <a:masterClrMapping/>
  </p:clrMapOvr>
</p:notes>
</file>

<file path=ppt/notesSlides/notesSlide3.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fi"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213</a:t>
            </a:fld>
            <a:endParaRPr lang="en-US" altLang="en-US"/>
          </a:p>
        </p:txBody>
      </p:sp>
    </p:spTree>
  </p:cSld>
  <p:clrMapOvr>
    <a:masterClrMapping/>
  </p:clrMapOvr>
</p:notes>
</file>

<file path=ppt/notesSlides/notesSlide4.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fi"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223</a:t>
            </a:fld>
            <a:endParaRPr lang="en-US" altLang="en-US"/>
          </a:p>
        </p:txBody>
      </p:sp>
    </p:spTree>
  </p:cSld>
  <p:clrMapOvr>
    <a:masterClrMapping/>
  </p:clrMapOvr>
</p:notes>
</file>

<file path=ppt/notesSlides/notesSlide5.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fi"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146</a:t>
            </a:fld>
            <a:endParaRPr lang="en-US" altLang="en-US"/>
          </a:p>
        </p:txBody>
      </p:sp>
    </p:spTree>
  </p:cSld>
  <p:clrMapOvr>
    <a:masterClrMapping/>
  </p:clrMapOvr>
</p:notes>
</file>

<file path=ppt/notesSlides/notesSlide6.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fi"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157</a:t>
            </a:fld>
            <a:endParaRPr lang="en-US" altLang="en-US"/>
          </a:p>
        </p:txBody>
      </p:sp>
    </p:spTree>
  </p:cSld>
  <p:clrMapOvr>
    <a:masterClrMapping/>
  </p:clrMapOvr>
</p:notes>
</file>

<file path=ppt/notesSlides/notesSlide7.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fi"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168</a:t>
            </a:fld>
            <a:endParaRPr lang="en-US" altLang="en-US"/>
          </a:p>
        </p:txBody>
      </p:sp>
    </p:spTree>
  </p:cSld>
  <p:clrMapOvr>
    <a:masterClrMapping/>
  </p:clrMapOvr>
</p:notes>
</file>

<file path=ppt/notesSlides/notesSlide8.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fi"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179</a:t>
            </a:fld>
            <a:endParaRPr lang="en-US" altLang="en-US"/>
          </a:p>
        </p:txBody>
      </p:sp>
    </p:spTree>
  </p:cSld>
  <p:clrMapOvr>
    <a:masterClrMapping/>
  </p:clrMapOvr>
</p:notes>
</file>

<file path=ppt/notesSlides/notesSlide9.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fi"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190</a:t>
            </a:fld>
            <a:endParaRPr lang="en-US"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a:t>마스터 제목 스타일 편집</a:t>
            </a:r>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972593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10091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8108407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323122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622069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9230515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358614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5633307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5902205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4875029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067936192"/>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  /><Relationship Id="rId10" Type="http://schemas.openxmlformats.org/officeDocument/2006/relationships/slideLayout" Target="../slideLayouts/slideLayout10.xml"  /><Relationship Id="rId11" Type="http://schemas.openxmlformats.org/officeDocument/2006/relationships/slideLayout" Target="../slideLayouts/slideLayout11.xml"  /><Relationship Id="rId12" Type="http://schemas.openxmlformats.org/officeDocument/2006/relationships/theme" Target="../theme/theme1.xml"  /><Relationship Id="rId2" Type="http://schemas.openxmlformats.org/officeDocument/2006/relationships/slideLayout" Target="../slideLayouts/slideLayout2.xml"  /><Relationship Id="rId3" Type="http://schemas.openxmlformats.org/officeDocument/2006/relationships/slideLayout" Target="../slideLayouts/slideLayout3.xml"  /><Relationship Id="rId4" Type="http://schemas.openxmlformats.org/officeDocument/2006/relationships/slideLayout" Target="../slideLayouts/slideLayout4.xml"  /><Relationship Id="rId5" Type="http://schemas.openxmlformats.org/officeDocument/2006/relationships/slideLayout" Target="../slideLayouts/slideLayout5.xml"  /><Relationship Id="rId6" Type="http://schemas.openxmlformats.org/officeDocument/2006/relationships/slideLayout" Target="../slideLayouts/slideLayout6.xml"  /><Relationship Id="rId7" Type="http://schemas.openxmlformats.org/officeDocument/2006/relationships/slideLayout" Target="../slideLayouts/slideLayout7.xml"  /><Relationship Id="rId8" Type="http://schemas.openxmlformats.org/officeDocument/2006/relationships/slideLayout" Target="../slideLayouts/slideLayout8.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44456D-8C60-4909-B986-331B77FC7904}" type="datetimeFigureOut">
              <a:rPr lang="ko-KR" altLang="en-US" smtClean="0"/>
              <a:t>2020-07-30</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2711468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3.gif"  /></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56.jpeg"  /></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7.jpeg"  /></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8.jpeg"  /></Relationships>
</file>

<file path=ppt/slides/_rels/slide104.xml.rels><?xml version="1.0" encoding="UTF-8" standalone="yes" ?><Relationships xmlns="http://schemas.openxmlformats.org/package/2006/relationships"><Relationship Id="rId1" Type="http://schemas.openxmlformats.org/officeDocument/2006/relationships/notesSlide" Target="../notesSlides/notesSlide1.xml"  /><Relationship Id="rId2" Type="http://schemas.openxmlformats.org/officeDocument/2006/relationships/slideLayout" Target="../slideLayouts/slideLayout2.xml"  /><Relationship Id="rId3" Type="http://schemas.openxmlformats.org/officeDocument/2006/relationships/image" Target="../media/image59.jpeg"  /></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0.jpeg"  /></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1.jpeg"  /></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62.jpeg"  /></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3.jpeg"  /></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4.jpeg"  /></Relationships>
</file>

<file path=ppt/slides/_rels/slide115.xml.rels><?xml version="1.0" encoding="UTF-8" standalone="yes" ?><Relationships xmlns="http://schemas.openxmlformats.org/package/2006/relationships"><Relationship Id="rId1" Type="http://schemas.openxmlformats.org/officeDocument/2006/relationships/notesSlide" Target="../notesSlides/notesSlide2.xml"  /><Relationship Id="rId2" Type="http://schemas.openxmlformats.org/officeDocument/2006/relationships/slideLayout" Target="../slideLayouts/slideLayout2.xml"  /><Relationship Id="rId3" Type="http://schemas.openxmlformats.org/officeDocument/2006/relationships/image" Target="../media/image65.jpeg"  /></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6.jpeg"  /></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7.jpeg"  /></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0.jpeg"  /></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68.jpeg"  /></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9.jpeg"  /></Relationships>
</file>

<file path=ppt/slides/_rels/slide125.xml.rels><?xml version="1.0" encoding="UTF-8" standalone="yes" ?><Relationships xmlns="http://schemas.openxmlformats.org/package/2006/relationships"><Relationship Id="rId1" Type="http://schemas.openxmlformats.org/officeDocument/2006/relationships/notesSlide" Target="../notesSlides/notesSlide3.xml"  /><Relationship Id="rId2" Type="http://schemas.openxmlformats.org/officeDocument/2006/relationships/slideLayout" Target="../slideLayouts/slideLayout2.xml"  /><Relationship Id="rId3" Type="http://schemas.openxmlformats.org/officeDocument/2006/relationships/image" Target="../media/image70.jpeg"  /></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1.jpeg"  /></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2.jpeg"  /></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73.jpeg"  /></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4.jpeg"  /></Relationships>
</file>

<file path=ppt/slides/_rels/slide135.xml.rels><?xml version="1.0" encoding="UTF-8" standalone="yes" ?><Relationships xmlns="http://schemas.openxmlformats.org/package/2006/relationships"><Relationship Id="rId1" Type="http://schemas.openxmlformats.org/officeDocument/2006/relationships/notesSlide" Target="../notesSlides/notesSlide4.xml"  /><Relationship Id="rId2" Type="http://schemas.openxmlformats.org/officeDocument/2006/relationships/slideLayout" Target="../slideLayouts/slideLayout2.xml"  /><Relationship Id="rId3" Type="http://schemas.openxmlformats.org/officeDocument/2006/relationships/image" Target="../media/image75.jpeg"  /></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6.jpeg"  /></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7.jpeg"  /></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8.jpeg"  /></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jpeg"  /></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81.jpeg"  /></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4.jpeg"  /></Relationships>
</file>

<file path=ppt/slides/_rels/slide146.xml.rels><?xml version="1.0" encoding="UTF-8" standalone="yes" ?><Relationships xmlns="http://schemas.openxmlformats.org/package/2006/relationships"><Relationship Id="rId1" Type="http://schemas.openxmlformats.org/officeDocument/2006/relationships/notesSlide" Target="../notesSlides/notesSlide5.xml"  /><Relationship Id="rId2" Type="http://schemas.openxmlformats.org/officeDocument/2006/relationships/slideLayout" Target="../slideLayouts/slideLayout2.xml"  /><Relationship Id="rId3" Type="http://schemas.openxmlformats.org/officeDocument/2006/relationships/image" Target="../media/image85.jpeg"  /></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1.jpeg"  /></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6.jpeg"  /></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7.jpeg"  /></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jpeg"  /></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88.jpeg"  /></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9.jpeg"  /></Relationships>
</file>

<file path=ppt/slides/_rels/slide157.xml.rels><?xml version="1.0" encoding="UTF-8" standalone="yes" ?><Relationships xmlns="http://schemas.openxmlformats.org/package/2006/relationships"><Relationship Id="rId1" Type="http://schemas.openxmlformats.org/officeDocument/2006/relationships/notesSlide" Target="../notesSlides/notesSlide6.xml"  /><Relationship Id="rId2" Type="http://schemas.openxmlformats.org/officeDocument/2006/relationships/slideLayout" Target="../slideLayouts/slideLayout2.xml"  /><Relationship Id="rId3" Type="http://schemas.openxmlformats.org/officeDocument/2006/relationships/image" Target="../media/image73.jpeg"  /></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0.jpeg"  /></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1.jpeg"  /></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jpeg"  /></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2.jpeg"  /></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93.jpeg"  /></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4.jpeg"  /></Relationships>
</file>

<file path=ppt/slides/_rels/slide168.xml.rels><?xml version="1.0" encoding="UTF-8" standalone="yes" ?><Relationships xmlns="http://schemas.openxmlformats.org/package/2006/relationships"><Relationship Id="rId1" Type="http://schemas.openxmlformats.org/officeDocument/2006/relationships/notesSlide" Target="../notesSlides/notesSlide7.xml"  /><Relationship Id="rId2" Type="http://schemas.openxmlformats.org/officeDocument/2006/relationships/slideLayout" Target="../slideLayouts/slideLayout2.xml"  /><Relationship Id="rId3" Type="http://schemas.openxmlformats.org/officeDocument/2006/relationships/image" Target="../media/image95.jpeg"  /></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6.jpeg"  /></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jpeg"  /></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7.jpeg"  /></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8.jpeg"  /></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99.jpeg"  /></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0.jpeg"  /></Relationships>
</file>

<file path=ppt/slides/_rels/slide179.xml.rels><?xml version="1.0" encoding="UTF-8" standalone="yes" ?><Relationships xmlns="http://schemas.openxmlformats.org/package/2006/relationships"><Relationship Id="rId1" Type="http://schemas.openxmlformats.org/officeDocument/2006/relationships/notesSlide" Target="../notesSlides/notesSlide8.xml"  /><Relationship Id="rId2" Type="http://schemas.openxmlformats.org/officeDocument/2006/relationships/slideLayout" Target="../slideLayouts/slideLayout2.xml"  /><Relationship Id="rId3" Type="http://schemas.openxmlformats.org/officeDocument/2006/relationships/image" Target="../media/image101.jpeg"  /></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2.jpeg"  /></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3.jpeg"  /></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4.jpeg"  /></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05.jpeg"  /></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6.jpeg"  /></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90.xml.rels><?xml version="1.0" encoding="UTF-8" standalone="yes" ?><Relationships xmlns="http://schemas.openxmlformats.org/package/2006/relationships"><Relationship Id="rId1" Type="http://schemas.openxmlformats.org/officeDocument/2006/relationships/notesSlide" Target="../notesSlides/notesSlide9.xml"  /><Relationship Id="rId2" Type="http://schemas.openxmlformats.org/officeDocument/2006/relationships/slideLayout" Target="../slideLayouts/slideLayout2.xml"  /><Relationship Id="rId3" Type="http://schemas.openxmlformats.org/officeDocument/2006/relationships/image" Target="../media/image107.jpeg"  /></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5.jpeg"  /></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8.jpeg"  /></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9.jpeg"  /></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10.jpeg"  /></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1.jpeg"  /></Relationships>
</file>

<file path=ppt/slides/_rels/slide201.xml.rels><?xml version="1.0" encoding="UTF-8" standalone="yes" ?><Relationships xmlns="http://schemas.openxmlformats.org/package/2006/relationships"><Relationship Id="rId1" Type="http://schemas.openxmlformats.org/officeDocument/2006/relationships/notesSlide" Target="../notesSlides/notesSlide10.xml"  /><Relationship Id="rId2" Type="http://schemas.openxmlformats.org/officeDocument/2006/relationships/slideLayout" Target="../slideLayouts/slideLayout2.xml"  /><Relationship Id="rId3" Type="http://schemas.openxmlformats.org/officeDocument/2006/relationships/image" Target="../media/image112.jpeg"  /></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3.jpeg"  /><Relationship Id="rId3" Type="http://schemas.openxmlformats.org/officeDocument/2006/relationships/image" Target="../media/image114.jpeg"  /></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5.jpeg"  /></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6.jpeg"  /></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17.jpeg"  /></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8.jpeg"  /></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9.jpeg"  /></Relationships>
</file>

<file path=ppt/slides/_rels/slide213.xml.rels><?xml version="1.0" encoding="UTF-8" standalone="yes" ?><Relationships xmlns="http://schemas.openxmlformats.org/package/2006/relationships"><Relationship Id="rId1" Type="http://schemas.openxmlformats.org/officeDocument/2006/relationships/notesSlide" Target="../notesSlides/notesSlide11.xml"  /><Relationship Id="rId2" Type="http://schemas.openxmlformats.org/officeDocument/2006/relationships/slideLayout" Target="../slideLayouts/slideLayout2.xml"  /><Relationship Id="rId3" Type="http://schemas.openxmlformats.org/officeDocument/2006/relationships/image" Target="../media/image120.jpeg"  /></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1.jpeg"  /></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2.jpeg"  /></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17.jpeg"  /></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3.jpeg"  /></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4.jpeg"  /></Relationships>
</file>

<file path=ppt/slides/_rels/slide224.xml.rels><?xml version="1.0" encoding="UTF-8" standalone="yes" ?><Relationships xmlns="http://schemas.openxmlformats.org/package/2006/relationships"><Relationship Id="rId1" Type="http://schemas.openxmlformats.org/officeDocument/2006/relationships/notesSlide" Target="../notesSlides/notesSlide12.xml"  /><Relationship Id="rId2" Type="http://schemas.openxmlformats.org/officeDocument/2006/relationships/slideLayout" Target="../slideLayouts/slideLayout2.xml"  /><Relationship Id="rId3" Type="http://schemas.openxmlformats.org/officeDocument/2006/relationships/image" Target="../media/image125.jpeg"  /></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6.jpeg"  /></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7.jpeg"  /></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5.jpeg"  /></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28.jpeg"  /></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9.jpeg"  /></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0.jpeg"  /></Relationships>
</file>

<file path=ppt/slides/_rels/slide235.xml.rels><?xml version="1.0" encoding="UTF-8" standalone="yes" ?><Relationships xmlns="http://schemas.openxmlformats.org/package/2006/relationships"><Relationship Id="rId1" Type="http://schemas.openxmlformats.org/officeDocument/2006/relationships/notesSlide" Target="../notesSlides/notesSlide13.xml"  /><Relationship Id="rId2" Type="http://schemas.openxmlformats.org/officeDocument/2006/relationships/slideLayout" Target="../slideLayouts/slideLayout2.xml"  /><Relationship Id="rId3" Type="http://schemas.openxmlformats.org/officeDocument/2006/relationships/image" Target="../media/image131.jpeg"  /></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8.jpeg"  /></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2.jpeg"  /></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33.jpeg"  /></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4.jpeg"  /></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5.jpeg"  /></Relationships>
</file>

<file path=ppt/slides/_rels/slide246.xml.rels><?xml version="1.0" encoding="UTF-8" standalone="yes" ?><Relationships xmlns="http://schemas.openxmlformats.org/package/2006/relationships"><Relationship Id="rId1" Type="http://schemas.openxmlformats.org/officeDocument/2006/relationships/notesSlide" Target="../notesSlides/notesSlide14.xml"  /><Relationship Id="rId2" Type="http://schemas.openxmlformats.org/officeDocument/2006/relationships/slideLayout" Target="../slideLayouts/slideLayout2.xml"  /><Relationship Id="rId3" Type="http://schemas.openxmlformats.org/officeDocument/2006/relationships/image" Target="../media/image136.jpeg"  /></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7.jpeg"  /></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3.jpeg"  /></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jpeg"  /></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38.jpeg"  /></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9.jpeg"  /><Relationship Id="rId3" Type="http://schemas.openxmlformats.org/officeDocument/2006/relationships/image" Target="../media/image140.jpeg"  /></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1.jpeg"  /></Relationships>
</file>

<file path=ppt/slides/_rels/slide257.xml.rels><?xml version="1.0" encoding="UTF-8" standalone="yes" ?><Relationships xmlns="http://schemas.openxmlformats.org/package/2006/relationships"><Relationship Id="rId1" Type="http://schemas.openxmlformats.org/officeDocument/2006/relationships/notesSlide" Target="../notesSlides/notesSlide15.xml"  /><Relationship Id="rId2" Type="http://schemas.openxmlformats.org/officeDocument/2006/relationships/slideLayout" Target="../slideLayouts/slideLayout2.xml"  /><Relationship Id="rId3" Type="http://schemas.openxmlformats.org/officeDocument/2006/relationships/image" Target="../media/image142.jpeg"  /></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3.jpeg"  /></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4.jpeg"  /></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jpeg"  /></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45.jpeg"  /></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6.jpeg"  /></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7.jpeg"  /></Relationships>
</file>

<file path=ppt/slides/_rels/slide268.xml.rels><?xml version="1.0" encoding="UTF-8" standalone="yes" ?><Relationships xmlns="http://schemas.openxmlformats.org/package/2006/relationships"><Relationship Id="rId1" Type="http://schemas.openxmlformats.org/officeDocument/2006/relationships/notesSlide" Target="../notesSlides/notesSlide16.xml"  /><Relationship Id="rId2" Type="http://schemas.openxmlformats.org/officeDocument/2006/relationships/slideLayout" Target="../slideLayouts/slideLayout2.xml"  /><Relationship Id="rId3" Type="http://schemas.openxmlformats.org/officeDocument/2006/relationships/image" Target="../media/image148.jpeg"  /></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9.jpeg"  /></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8.jpeg"  /></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0.jpeg"  /></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51.jpeg"  /></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2.jpeg"  /></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3.jpeg"  /></Relationships>
</file>

<file path=ppt/slides/_rels/slide279.xml.rels><?xml version="1.0" encoding="UTF-8" standalone="yes" ?><Relationships xmlns="http://schemas.openxmlformats.org/package/2006/relationships"><Relationship Id="rId1" Type="http://schemas.openxmlformats.org/officeDocument/2006/relationships/notesSlide" Target="../notesSlides/notesSlide17.xml"  /><Relationship Id="rId2" Type="http://schemas.openxmlformats.org/officeDocument/2006/relationships/slideLayout" Target="../slideLayouts/slideLayout2.xml"  /><Relationship Id="rId3" Type="http://schemas.openxmlformats.org/officeDocument/2006/relationships/image" Target="../media/image154.jpeg"  /></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9.jpeg"  /></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5.jpeg"  /></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6.jpeg"  /></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57.jpeg"  /></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158.png"  /><Relationship Id="rId7" Type="http://schemas.openxmlformats.org/officeDocument/2006/relationships/image" Target="../media/image83.png"  /></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9.jpeg"  /></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0.jpeg"  /></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0.jpeg"  /></Relationships>
</file>

<file path=ppt/slides/_rels/slide290.xml.rels><?xml version="1.0" encoding="UTF-8" standalone="yes" ?><Relationships xmlns="http://schemas.openxmlformats.org/package/2006/relationships"><Relationship Id="rId1" Type="http://schemas.openxmlformats.org/officeDocument/2006/relationships/notesSlide" Target="../notesSlides/notesSlide18.xml"  /><Relationship Id="rId2" Type="http://schemas.openxmlformats.org/officeDocument/2006/relationships/slideLayout" Target="../slideLayouts/slideLayout2.xml"  /><Relationship Id="rId3" Type="http://schemas.openxmlformats.org/officeDocument/2006/relationships/image" Target="../media/image161.jpeg"  /></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2.jpeg"  /></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3.jpeg"  /><Relationship Id="rId3" Type="http://schemas.openxmlformats.org/officeDocument/2006/relationships/image" Target="../media/image164.jpeg"  /></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158.png"  /><Relationship Id="rId7" Type="http://schemas.openxmlformats.org/officeDocument/2006/relationships/image" Target="../media/image83.png"  /></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65.jpeg"  /></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6.jpeg"  /></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jpeg"  /></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7.jpeg"  /></Relationships>
</file>

<file path=ppt/slides/_rels/slide301.xml.rels><?xml version="1.0" encoding="UTF-8" standalone="yes" ?><Relationships xmlns="http://schemas.openxmlformats.org/package/2006/relationships"><Relationship Id="rId1" Type="http://schemas.openxmlformats.org/officeDocument/2006/relationships/notesSlide" Target="../notesSlides/notesSlide19.xml"  /><Relationship Id="rId2" Type="http://schemas.openxmlformats.org/officeDocument/2006/relationships/slideLayout" Target="../slideLayouts/slideLayout2.xml"  /><Relationship Id="rId3" Type="http://schemas.openxmlformats.org/officeDocument/2006/relationships/image" Target="../media/image168.jpeg"  /></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9.jpeg"  /></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0.jpeg"  /></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71.jpeg"  /></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2.jpeg"  /></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3.jpeg"  /></Relationships>
</file>

<file path=ppt/slides/_rels/slide312.xml.rels><?xml version="1.0" encoding="UTF-8" standalone="yes" ?><Relationships xmlns="http://schemas.openxmlformats.org/package/2006/relationships"><Relationship Id="rId1" Type="http://schemas.openxmlformats.org/officeDocument/2006/relationships/notesSlide" Target="../notesSlides/notesSlide20.xml"  /><Relationship Id="rId2" Type="http://schemas.openxmlformats.org/officeDocument/2006/relationships/slideLayout" Target="../slideLayouts/slideLayout2.xml"  /><Relationship Id="rId3" Type="http://schemas.openxmlformats.org/officeDocument/2006/relationships/image" Target="../media/image174.jpeg"  /></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5.jpeg"  /></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6.jpeg"  /></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21.jpeg"  /></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2.jpeg"  /></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3.jpeg"  /></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4.jpeg"  /></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5.jpeg"  /></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jpeg"  /></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6.jpeg"  /></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27.jpeg"  /></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8.jpeg"  /></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9.jpeg"  /></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0.jpeg"  /></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jpeg"  /></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1.jpeg"  /></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2.jpeg"  /></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33.jpeg"  /></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4.jpeg"  /></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5.jpeg"  /></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gif"  /></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6.jpeg"  /></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7.jpeg"  /></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8.jpeg"  /></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39.jpeg"  /></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0.jpeg"  /></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jpeg"  /></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1.jpeg"  /><Relationship Id="rId3" Type="http://schemas.openxmlformats.org/officeDocument/2006/relationships/image" Target="../media/image42.jpeg"  /></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3.jpeg"  /></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4.jpeg"  /></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5.jpeg"  /></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46.jpeg"  /></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7.jpeg"  /></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8.jpeg"  /></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9.jpeg"  /></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0.jpeg"  /></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51.jpeg"  /></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1.jpeg"  /></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2.jpeg"  /></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3.jpeg"  /></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4.jpeg"  /></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5.jpeg"  /></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slide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312368" cy="369332"/>
          </a:xfrm>
          <a:prstGeom prst="rect">
            <a:avLst/>
          </a:prstGeom>
          <a:noFill/>
        </p:spPr>
        <p:txBody>
          <a:bodyPr wrap="square">
            <a:spAutoFit/>
          </a:bodyPr>
          <a:lstStyle/>
          <a:p>
            <a:pPr xmlns:a="http://schemas.openxmlformats.org/drawingml/2006/main" lvl="0">
              <a:defRPr/>
            </a:pPr>
            <a:r xmlns:a="http://schemas.openxmlformats.org/drawingml/2006/main">
              <a:rPr lang="fi" altLang="ko-KR" b="1">
                <a:solidFill>
                  <a:schemeClr val="tx1">
                    <a:lumMod val="50000"/>
                    <a:lumOff val="50000"/>
                  </a:schemeClr>
                </a:solidFill>
              </a:rPr>
              <a:t>Nro 72 Jumalan sana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2129464"/>
            <a:ext cx="3931114" cy="2097731"/>
          </a:xfrm>
          <a:prstGeom prst="rect">
            <a:avLst/>
          </a:prstGeom>
          <a:noFill/>
        </p:spPr>
        <p:txBody>
          <a:bodyPr wrap="square">
            <a:spAutoFit/>
          </a:bodyPr>
          <a:lstStyle/>
          <a:p>
            <a:pPr xmlns:a="http://schemas.openxmlformats.org/drawingml/2006/main" algn="ctr">
              <a:defRPr/>
            </a:pPr>
            <a:r xmlns:a="http://schemas.openxmlformats.org/drawingml/2006/main">
              <a:rPr lang="fi" altLang="ko-KR" sz="4400"/>
              <a:t>Toinen Poika oli kadonnut ja löytyy</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8" name="그림 17"/>
          <p:cNvPicPr>
            <a:picLocks noChangeAspect="1"/>
          </p:cNvPicPr>
          <p:nvPr/>
        </p:nvPicPr>
        <p:blipFill rotWithShape="1">
          <a:blip r:embed="rId8"/>
          <a:stretch>
            <a:fillRect/>
          </a:stretch>
        </p:blipFill>
        <p:spPr>
          <a:xfrm>
            <a:off x="4932040" y="1700808"/>
            <a:ext cx="3563952" cy="417122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fi" sz="4000">
                <a:solidFill>
                  <a:srgbClr val="ff0000"/>
                </a:solidFill>
              </a:rPr>
              <a:t>Tämän päivän</a:t>
            </a:r>
            <a:r xmlns:a="http://schemas.openxmlformats.org/drawingml/2006/main">
              <a:rPr altLang="en-US" lang="fi" sz="4000">
                <a:solidFill>
                  <a:srgbClr val="ff0000"/>
                </a:solidFill>
              </a:rPr>
              <a:t> </a:t>
            </a:r>
            <a:r xmlns:a="http://schemas.openxmlformats.org/drawingml/2006/main">
              <a:rPr altLang="ko-KR" lang="fi" sz="4000">
                <a:solidFill>
                  <a:srgbClr val="ff0000"/>
                </a:solidFill>
              </a:rPr>
              <a:t>Tietokilpailu</a:t>
            </a:r>
            <a:r xmlns:a="http://schemas.openxmlformats.org/drawingml/2006/main">
              <a:rPr altLang="en-US" lang="fi" sz="4000">
                <a:solidFill>
                  <a:srgbClr val="ff0000"/>
                </a:solidFill>
              </a:rPr>
              <a:t> </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792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02024" y="51345"/>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fi" sz="3200">
                <a:solidFill>
                  <a:schemeClr val="tx1">
                    <a:lumMod val="65000"/>
                    <a:lumOff val="35000"/>
                  </a:schemeClr>
                </a:solidFill>
              </a:rPr>
              <a:t>Miten isä kohteli toista poikaa, kun tämä palasi?</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fi" sz="2800">
                <a:solidFill>
                  <a:schemeClr val="tx1">
                    <a:lumMod val="65000"/>
                    <a:lumOff val="35000"/>
                  </a:schemeClr>
                </a:solidFill>
              </a:rPr>
              <a:t>① </a:t>
            </a:r>
            <a:r xmlns:a="http://schemas.openxmlformats.org/drawingml/2006/main">
              <a:rPr altLang="ko-KR" lang="fi" sz="2800">
                <a:solidFill>
                  <a:schemeClr val="tx1">
                    <a:lumMod val="65000"/>
                    <a:lumOff val="35000"/>
                  </a:schemeClr>
                </a:solidFill>
              </a:rPr>
              <a:t>Hän potkaisi pois toisen pojan.</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fi" sz="2800">
                <a:solidFill>
                  <a:schemeClr val="tx1">
                    <a:lumMod val="65000"/>
                    <a:lumOff val="35000"/>
                  </a:schemeClr>
                </a:solidFill>
              </a:rPr>
              <a:t>② </a:t>
            </a:r>
            <a:r xmlns:a="http://schemas.openxmlformats.org/drawingml/2006/main">
              <a:rPr altLang="ko-KR" lang="fi" sz="2800">
                <a:solidFill>
                  <a:schemeClr val="tx1">
                    <a:lumMod val="65000"/>
                    <a:lumOff val="35000"/>
                  </a:schemeClr>
                </a:solidFill>
              </a:rPr>
              <a:t>Hän löi toista poikaa.</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fi" sz="2800">
                <a:solidFill>
                  <a:schemeClr val="tx1">
                    <a:lumMod val="65000"/>
                    <a:lumOff val="35000"/>
                  </a:schemeClr>
                </a:solidFill>
              </a:rPr>
              <a:t>③ </a:t>
            </a:r>
            <a:r xmlns:a="http://schemas.openxmlformats.org/drawingml/2006/main">
              <a:rPr altLang="ko-KR" lang="fi" sz="2800">
                <a:solidFill>
                  <a:schemeClr val="tx1">
                    <a:lumMod val="65000"/>
                    <a:lumOff val="35000"/>
                  </a:schemeClr>
                </a:solidFill>
              </a:rPr>
              <a:t>Hän ei nähnyt toista poikaa.</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fi" sz="2800">
                <a:solidFill>
                  <a:schemeClr val="tx1">
                    <a:lumMod val="65000"/>
                    <a:lumOff val="35000"/>
                  </a:schemeClr>
                </a:solidFill>
              </a:rPr>
              <a:t>④ </a:t>
            </a:r>
            <a:r xmlns:a="http://schemas.openxmlformats.org/drawingml/2006/main">
              <a:rPr altLang="ko-KR" lang="fi" sz="2800">
                <a:solidFill>
                  <a:schemeClr val="tx1">
                    <a:lumMod val="65000"/>
                    <a:lumOff val="35000"/>
                  </a:schemeClr>
                </a:solidFill>
              </a:rPr>
              <a:t>Hän toivotti toisen pojan tervetulleeksi.</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50316"/>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fi" sz="2800">
                <a:solidFill>
                  <a:srgbClr val="ff0000"/>
                </a:solidFill>
              </a:rPr>
              <a:t>④ </a:t>
            </a:r>
            <a:r xmlns:a="http://schemas.openxmlformats.org/drawingml/2006/main">
              <a:rPr altLang="ko-KR" lang="fi" sz="2800">
                <a:solidFill>
                  <a:srgbClr val="ff0000"/>
                </a:solidFill>
              </a:rPr>
              <a:t>Hän toivotti toisen pojan tervetulleeksi.</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0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fi" altLang="ko-KR" b="1">
                <a:solidFill>
                  <a:schemeClr val="tx1">
                    <a:lumMod val="50000"/>
                    <a:lumOff val="50000"/>
                  </a:schemeClr>
                </a:solidFill>
              </a:rPr>
              <a:t>Nro 81 Jumalan sana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772982"/>
          </a:xfrm>
          <a:prstGeom prst="rect">
            <a:avLst/>
          </a:prstGeom>
          <a:noFill/>
        </p:spPr>
        <p:txBody>
          <a:bodyPr wrap="square">
            <a:spAutoFit/>
          </a:bodyPr>
          <a:lstStyle/>
          <a:p>
            <a:pPr xmlns:a="http://schemas.openxmlformats.org/drawingml/2006/main" algn="ctr">
              <a:defRPr/>
            </a:pPr>
            <a:r xmlns:a="http://schemas.openxmlformats.org/drawingml/2006/main">
              <a:rPr lang="fi" altLang="ko-KR" sz="4400"/>
              <a:t>Velallinen, joka oli velkaa kymmenen tuhatta talenttia</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7" name="그림 6"/>
          <p:cNvPicPr>
            <a:picLocks noChangeAspect="1"/>
          </p:cNvPicPr>
          <p:nvPr/>
        </p:nvPicPr>
        <p:blipFill rotWithShape="1">
          <a:blip r:embed="rId8"/>
          <a:stretch>
            <a:fillRect/>
          </a:stretch>
        </p:blipFill>
        <p:spPr>
          <a:xfrm>
            <a:off x="5220072" y="1700808"/>
            <a:ext cx="3923929" cy="416994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fi" sz="4000">
                <a:solidFill>
                  <a:srgbClr val="ff0000"/>
                </a:solidFill>
              </a:rPr>
              <a:t>Tämän päivän Sana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87091" y="5048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105468" y="50480"/>
            <a:ext cx="983695" cy="648072"/>
          </a:xfrm>
          <a:prstGeom prst="rect">
            <a:avLst/>
          </a:prstGeom>
          <a:noFill/>
        </p:spPr>
      </p:pic>
      <p:sp>
        <p:nvSpPr>
          <p:cNvPr id="23" name="TextBox 22"/>
          <p:cNvSpPr txBox="1"/>
          <p:nvPr/>
        </p:nvSpPr>
        <p:spPr>
          <a:xfrm>
            <a:off x="539552" y="2420888"/>
            <a:ext cx="8208912" cy="1730107"/>
          </a:xfrm>
          <a:prstGeom prst="rect">
            <a:avLst/>
          </a:prstGeom>
          <a:noFill/>
        </p:spPr>
        <p:txBody>
          <a:bodyPr wrap="square">
            <a:spAutoFit/>
          </a:bodyPr>
          <a:lstStyle/>
          <a:p>
            <a:pPr xmlns:a="http://schemas.openxmlformats.org/drawingml/2006/main" lvl="0">
              <a:defRPr/>
            </a:pPr>
            <a:r xmlns:a="http://schemas.openxmlformats.org/drawingml/2006/main">
              <a:rPr altLang="ko-KR" lang="fi" sz="3600"/>
              <a:t>'Eikö sinun olisi pitänyt armahtaa palvelijatoveriasi aivan kuten minä armahdin sinua?'</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fi" sz="2800">
                <a:solidFill>
                  <a:schemeClr val="tx1">
                    <a:lumMod val="65000"/>
                    <a:lumOff val="35000"/>
                  </a:schemeClr>
                </a:solidFill>
              </a:rPr>
              <a:t>Matthew</a:t>
            </a:r>
            <a:r xmlns:a="http://schemas.openxmlformats.org/drawingml/2006/main">
              <a:rPr altLang="en-US" lang="fi" sz="2800">
                <a:solidFill>
                  <a:schemeClr val="tx1">
                    <a:lumMod val="65000"/>
                    <a:lumOff val="35000"/>
                  </a:schemeClr>
                </a:solidFill>
              </a:rPr>
              <a:t> </a:t>
            </a:r>
            <a:r xmlns:a="http://schemas.openxmlformats.org/drawingml/2006/main">
              <a:rPr altLang="ko-KR" lang="fi" sz="2800">
                <a:solidFill>
                  <a:schemeClr val="tx1">
                    <a:lumMod val="65000"/>
                    <a:lumOff val="35000"/>
                  </a:schemeClr>
                </a:solidFill>
              </a:rPr>
              <a:t>18:</a:t>
            </a:r>
            <a:r xmlns:a="http://schemas.openxmlformats.org/drawingml/2006/main">
              <a:rPr altLang="en-US" lang="fi" sz="2800">
                <a:solidFill>
                  <a:schemeClr val="tx1">
                    <a:lumMod val="65000"/>
                    <a:lumOff val="35000"/>
                  </a:schemeClr>
                </a:solidFill>
              </a:rPr>
              <a:t> </a:t>
            </a:r>
            <a:r xmlns:a="http://schemas.openxmlformats.org/drawingml/2006/main">
              <a:rPr altLang="ko-KR" lang="fi" sz="2800">
                <a:solidFill>
                  <a:schemeClr val="tx1">
                    <a:lumMod val="65000"/>
                    <a:lumOff val="35000"/>
                  </a:schemeClr>
                </a:solidFill>
              </a:rPr>
              <a:t>33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35583" y="5325432"/>
            <a:ext cx="9053611" cy="1549713"/>
          </a:xfrm>
          <a:prstGeom prst="rect">
            <a:avLst/>
          </a:prstGeom>
          <a:noFill/>
        </p:spPr>
        <p:txBody>
          <a:bodyPr wrap="square">
            <a:spAutoFit/>
          </a:bodyPr>
          <a:lstStyle/>
          <a:p>
            <a:pPr xmlns:a="http://schemas.openxmlformats.org/drawingml/2006/main" lvl="0">
              <a:defRPr/>
            </a:pPr>
            <a:r xmlns:a="http://schemas.openxmlformats.org/drawingml/2006/main">
              <a:rPr lang="fi" altLang="ko-KR" sz="3200">
                <a:solidFill>
                  <a:schemeClr val="tx1">
                    <a:lumMod val="65000"/>
                    <a:lumOff val="35000"/>
                  </a:schemeClr>
                </a:solidFill>
              </a:rPr>
              <a:t>Oli mies, joka oli kuninkaalle velkaa kymmenentuhatta talenttia. Kuningas sääli miestä, peruutti velan.</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9512" y="5042118"/>
            <a:ext cx="9134632" cy="1794927"/>
          </a:xfrm>
          <a:prstGeom prst="rect">
            <a:avLst/>
          </a:prstGeom>
          <a:noFill/>
        </p:spPr>
        <p:txBody>
          <a:bodyPr wrap="square">
            <a:spAutoFit/>
          </a:bodyPr>
          <a:lstStyle/>
          <a:p>
            <a:pPr xmlns:a="http://schemas.openxmlformats.org/drawingml/2006/main" lvl="0">
              <a:defRPr/>
            </a:pPr>
            <a:r xmlns:a="http://schemas.openxmlformats.org/drawingml/2006/main">
              <a:rPr lang="fi" altLang="ko-KR" sz="2800">
                <a:solidFill>
                  <a:schemeClr val="tx1">
                    <a:lumMod val="65000"/>
                    <a:lumOff val="35000"/>
                  </a:schemeClr>
                </a:solidFill>
              </a:rPr>
              <a:t>Mutta kun tuo mies meni ulos, hän tapasi yhden työtovereistaan, joka oli hänelle velkaa sata denaria. Hän tarttui häneen ja oli vihainen hänelle. "Maksa takaisin mitä olet velkaa!"</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123728" y="0"/>
            <a:ext cx="4948990" cy="50131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32542" y="5270148"/>
            <a:ext cx="9078915" cy="1557372"/>
          </a:xfrm>
          <a:prstGeom prst="rect">
            <a:avLst/>
          </a:prstGeom>
          <a:noFill/>
        </p:spPr>
        <p:txBody>
          <a:bodyPr wrap="square">
            <a:spAutoFit/>
          </a:bodyPr>
          <a:lstStyle/>
          <a:p>
            <a:pPr xmlns:a="http://schemas.openxmlformats.org/drawingml/2006/main" lvl="0">
              <a:defRPr/>
            </a:pPr>
            <a:r xmlns:a="http://schemas.openxmlformats.org/drawingml/2006/main">
              <a:rPr altLang="ko-KR" lang="fi" sz="3200">
                <a:solidFill>
                  <a:schemeClr val="tx1">
                    <a:lumMod val="65000"/>
                    <a:lumOff val="35000"/>
                  </a:schemeClr>
                </a:solidFill>
              </a:rPr>
              <a:t>Ja hän heitti palvelijatoverinsa vankilaan. Kuningas kuuli tämän uutisen toiselta palvelijaltaan.</a:t>
            </a:r>
            <a:endParaRPr xmlns:a="http://schemas.openxmlformats.org/drawingml/2006/main" altLang="en-US" lang="ko-KR" sz="3200">
              <a:solidFill>
                <a:schemeClr val="tx1">
                  <a:lumMod val="65000"/>
                  <a:lumOff val="35000"/>
                </a:schemeClr>
              </a:solidFill>
            </a:endParaRPr>
          </a:p>
        </p:txBody>
      </p:sp>
      <p:pic>
        <p:nvPicPr>
          <p:cNvPr id="2" name="그림 1"/>
          <p:cNvPicPr>
            <a:picLocks noChangeAspect="1"/>
          </p:cNvPicPr>
          <p:nvPr/>
        </p:nvPicPr>
        <p:blipFill rotWithShape="1">
          <a:blip r:embed="rId3"/>
          <a:srcRect b="9" l="263" r="157" t="319"/>
          <a:stretch>
            <a:fillRect/>
          </a:stretch>
        </p:blipFill>
        <p:spPr>
          <a:xfrm>
            <a:off x="0" y="692696"/>
            <a:ext cx="9144000" cy="41764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8946" y="5042118"/>
            <a:ext cx="9134646" cy="1794927"/>
          </a:xfrm>
          <a:prstGeom prst="rect">
            <a:avLst/>
          </a:prstGeom>
          <a:noFill/>
        </p:spPr>
        <p:txBody>
          <a:bodyPr wrap="square">
            <a:spAutoFit/>
          </a:bodyPr>
          <a:lstStyle/>
          <a:p>
            <a:pPr xmlns:a="http://schemas.openxmlformats.org/drawingml/2006/main" lvl="0">
              <a:defRPr/>
            </a:pPr>
            <a:r xmlns:a="http://schemas.openxmlformats.org/drawingml/2006/main">
              <a:rPr lang="fi" altLang="ko-KR" sz="2800">
                <a:solidFill>
                  <a:schemeClr val="tx1">
                    <a:lumMod val="65000"/>
                    <a:lumOff val="35000"/>
                  </a:schemeClr>
                </a:solidFill>
              </a:rPr>
              <a:t>Silloin kuningas suuttui ja kutsui palvelijan takaisin. "Peruin kaikki velkasi, koska aneliit minua. Eikö sinun olisi pitänyt armahtaa työtovereitasi niin kuin minäkin teitä?"</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2411760" y="1"/>
            <a:ext cx="4125792" cy="50131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762" y="5805264"/>
            <a:ext cx="9107238" cy="954107"/>
          </a:xfrm>
          <a:prstGeom prst="rect">
            <a:avLst/>
          </a:prstGeom>
          <a:noFill/>
        </p:spPr>
        <p:txBody>
          <a:bodyPr wrap="square">
            <a:spAutoFit/>
          </a:bodyPr>
          <a:lstStyle/>
          <a:p>
            <a:pPr xmlns:a="http://schemas.openxmlformats.org/drawingml/2006/main" lvl="0">
              <a:defRPr/>
            </a:pPr>
            <a:r xmlns:a="http://schemas.openxmlformats.org/drawingml/2006/main">
              <a:rPr lang="fi" altLang="ko-KR" sz="2800">
                <a:solidFill>
                  <a:schemeClr val="tx1">
                    <a:lumMod val="65000"/>
                    <a:lumOff val="35000"/>
                  </a:schemeClr>
                </a:solidFill>
              </a:rPr>
              <a:t>Jeesus sanoi: "Niin kuin taivaallinen Isämme antoi teille anteeksi, niin teidän tulee antaa anteeksi toisillenne."</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31072" y="0"/>
            <a:ext cx="9144000" cy="574996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fi" sz="4000"/>
              <a:t>Tämän päivän oppitunti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9015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112603"/>
            <a:ext cx="983695" cy="648072"/>
          </a:xfrm>
          <a:prstGeom prst="rect">
            <a:avLst/>
          </a:prstGeom>
          <a:noFill/>
        </p:spPr>
      </p:pic>
      <p:sp>
        <p:nvSpPr>
          <p:cNvPr id="17" name="TextBox 16"/>
          <p:cNvSpPr txBox="1"/>
          <p:nvPr/>
        </p:nvSpPr>
        <p:spPr>
          <a:xfrm>
            <a:off x="380230" y="1124744"/>
            <a:ext cx="8352928" cy="4474051"/>
          </a:xfrm>
          <a:prstGeom prst="rect">
            <a:avLst/>
          </a:prstGeom>
          <a:noFill/>
        </p:spPr>
        <p:txBody>
          <a:bodyPr wrap="square">
            <a:spAutoFit/>
          </a:bodyPr>
          <a:lstStyle/>
          <a:p>
            <a:pPr xmlns:a="http://schemas.openxmlformats.org/drawingml/2006/main" algn="ctr">
              <a:defRPr/>
            </a:pPr>
            <a:r xmlns:a="http://schemas.openxmlformats.org/drawingml/2006/main">
              <a:rPr altLang="ko-KR" lang="fi" sz="3200">
                <a:solidFill>
                  <a:schemeClr val="tx1">
                    <a:lumMod val="65000"/>
                    <a:lumOff val="35000"/>
                  </a:schemeClr>
                </a:solidFill>
              </a:rPr>
              <a:t>Palvelija vapautettiin erittäin suuresta kymmenentuhannen talentin velasta.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fi" sz="3200">
                <a:solidFill>
                  <a:schemeClr val="tx1">
                    <a:lumMod val="65000"/>
                    <a:lumOff val="35000"/>
                  </a:schemeClr>
                </a:solidFill>
              </a:rPr>
              <a:t>Mutta hän ei antanut anteeksi kanssapalvelijalleen, joka oli hänelle velkaa sata denaria.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fi" sz="3200">
                <a:solidFill>
                  <a:schemeClr val="tx1">
                    <a:lumMod val="65000"/>
                    <a:lumOff val="35000"/>
                  </a:schemeClr>
                </a:solidFill>
              </a:rPr>
              <a:t>Tämä on kiittämätön asenne.</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fi" sz="3200">
                <a:solidFill>
                  <a:schemeClr val="tx1">
                    <a:lumMod val="65000"/>
                    <a:lumOff val="35000"/>
                  </a:schemeClr>
                </a:solidFill>
              </a:rPr>
              <a:t>Me saimme myös anteeksi ja pelastuimme armosta Jeesuksen kautta.</a:t>
            </a:r>
            <a:r xmlns:a="http://schemas.openxmlformats.org/drawingml/2006/main">
              <a:rPr altLang="en-US" lang="fi" sz="3200">
                <a:solidFill>
                  <a:schemeClr val="tx1">
                    <a:lumMod val="65000"/>
                    <a:lumOff val="35000"/>
                  </a:schemeClr>
                </a:solidFill>
              </a:rPr>
              <a:t> </a:t>
            </a:r>
            <a:r xmlns:a="http://schemas.openxmlformats.org/drawingml/2006/main">
              <a:rPr altLang="ko-KR" lang="fi" sz="3200">
                <a:solidFill>
                  <a:schemeClr val="tx1">
                    <a:lumMod val="65000"/>
                    <a:lumOff val="35000"/>
                  </a:schemeClr>
                </a:solidFill>
              </a:rPr>
              <a:t>Jos emme unohda sitä armoa, meidän on annettava anteeksi niille, jotka ovat tehneet meille väärin.</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0471" y="204846"/>
            <a:ext cx="4053592" cy="574299"/>
          </a:xfrm>
          <a:prstGeom prst="rect">
            <a:avLst/>
          </a:prstGeom>
          <a:noFill/>
        </p:spPr>
        <p:txBody>
          <a:bodyPr wrap="square">
            <a:spAutoFit/>
          </a:bodyPr>
          <a:lstStyle/>
          <a:p>
            <a:pPr xmlns:a="http://schemas.openxmlformats.org/drawingml/2006/main" algn="ctr">
              <a:defRPr/>
            </a:pPr>
            <a:r xmlns:a="http://schemas.openxmlformats.org/drawingml/2006/main">
              <a:rPr altLang="ko-KR" lang="fi" sz="3200"/>
              <a:t>Kuka on Jeesus?</a:t>
            </a:r>
            <a:r xmlns:a="http://schemas.openxmlformats.org/drawingml/2006/main">
              <a:rPr altLang="en-US" lang="fi"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fi" sz="3600">
                <a:solidFill>
                  <a:srgbClr val="0070c0"/>
                </a:solidFill>
              </a:rPr>
              <a:t>Jeesus on..</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altLang="ko-KR" lang="fi" sz="3600">
                <a:solidFill>
                  <a:schemeClr val="tx1">
                    <a:lumMod val="65000"/>
                    <a:lumOff val="35000"/>
                  </a:schemeClr>
                </a:solidFill>
              </a:rPr>
              <a:t>Jeesus on se, joka antaa anteeksi ja rakastaa meitä loppuun asti.</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fi" sz="4000">
                <a:solidFill>
                  <a:srgbClr val="ff0000"/>
                </a:solidFill>
              </a:rPr>
              <a:t>Tämän päivän tietokilpailu</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8062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04688" y="61465"/>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fi" sz="3200">
                <a:solidFill>
                  <a:schemeClr val="tx1">
                    <a:lumMod val="65000"/>
                    <a:lumOff val="35000"/>
                  </a:schemeClr>
                </a:solidFill>
              </a:rPr>
              <a:t>Kuinka paljon rahaa kuningas kirjasi pois?</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fi" sz="2800">
                <a:solidFill>
                  <a:schemeClr val="tx1">
                    <a:lumMod val="65000"/>
                    <a:lumOff val="35000"/>
                  </a:schemeClr>
                </a:solidFill>
              </a:rPr>
              <a:t>① </a:t>
            </a:r>
            <a:r xmlns:a="http://schemas.openxmlformats.org/drawingml/2006/main">
              <a:rPr altLang="ko-KR" lang="fi" sz="2800">
                <a:solidFill>
                  <a:schemeClr val="tx1">
                    <a:lumMod val="65000"/>
                    <a:lumOff val="35000"/>
                  </a:schemeClr>
                </a:solidFill>
              </a:rPr>
              <a:t>sata denaria</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fi" sz="2800">
                <a:solidFill>
                  <a:schemeClr val="tx1">
                    <a:lumMod val="65000"/>
                    <a:lumOff val="35000"/>
                  </a:schemeClr>
                </a:solidFill>
              </a:rPr>
              <a:t>② </a:t>
            </a:r>
            <a:r xmlns:a="http://schemas.openxmlformats.org/drawingml/2006/main">
              <a:rPr altLang="ko-KR" lang="fi" sz="2800">
                <a:solidFill>
                  <a:schemeClr val="tx1">
                    <a:lumMod val="65000"/>
                    <a:lumOff val="35000"/>
                  </a:schemeClr>
                </a:solidFill>
              </a:rPr>
              <a:t>kaksisataa denaria</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fi" sz="2800">
                <a:solidFill>
                  <a:schemeClr val="tx1">
                    <a:lumMod val="65000"/>
                    <a:lumOff val="35000"/>
                  </a:schemeClr>
                </a:solidFill>
              </a:rPr>
              <a:t>③ </a:t>
            </a:r>
            <a:r xmlns:a="http://schemas.openxmlformats.org/drawingml/2006/main">
              <a:rPr altLang="ko-KR" lang="fi" sz="2800">
                <a:solidFill>
                  <a:schemeClr val="tx1">
                    <a:lumMod val="65000"/>
                    <a:lumOff val="35000"/>
                  </a:schemeClr>
                </a:solidFill>
              </a:rPr>
              <a:t>sata talenttia</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fi" sz="2800">
                <a:solidFill>
                  <a:schemeClr val="tx1">
                    <a:lumMod val="65000"/>
                    <a:lumOff val="35000"/>
                  </a:schemeClr>
                </a:solidFill>
              </a:rPr>
              <a:t>④ </a:t>
            </a:r>
            <a:r xmlns:a="http://schemas.openxmlformats.org/drawingml/2006/main">
              <a:rPr altLang="ko-KR" lang="fi" sz="2800">
                <a:solidFill>
                  <a:schemeClr val="tx1">
                    <a:lumMod val="65000"/>
                    <a:lumOff val="35000"/>
                  </a:schemeClr>
                </a:solidFill>
              </a:rPr>
              <a:t>kymmenentuhatta talenttia</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fi" sz="2800">
                <a:solidFill>
                  <a:srgbClr val="ff0000"/>
                </a:solidFill>
              </a:rPr>
              <a:t>④ </a:t>
            </a:r>
            <a:r xmlns:a="http://schemas.openxmlformats.org/drawingml/2006/main">
              <a:rPr altLang="ko-KR" lang="fi" sz="2800">
                <a:solidFill>
                  <a:srgbClr val="ff0000"/>
                </a:solidFill>
              </a:rPr>
              <a:t>kymmenentuhatta talenttia</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fi" sz="4000"/>
              <a:t>Tämän päivän Sana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8782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64112"/>
            <a:ext cx="983695" cy="648072"/>
          </a:xfrm>
          <a:prstGeom prst="rect">
            <a:avLst/>
          </a:prstGeom>
          <a:noFill/>
        </p:spPr>
      </p:pic>
      <p:sp>
        <p:nvSpPr>
          <p:cNvPr id="23" name="TextBox 22"/>
          <p:cNvSpPr txBox="1"/>
          <p:nvPr/>
        </p:nvSpPr>
        <p:spPr>
          <a:xfrm>
            <a:off x="539552" y="1646798"/>
            <a:ext cx="8208912" cy="2523247"/>
          </a:xfrm>
          <a:prstGeom prst="rect">
            <a:avLst/>
          </a:prstGeom>
          <a:noFill/>
        </p:spPr>
        <p:txBody>
          <a:bodyPr wrap="square">
            <a:spAutoFit/>
          </a:bodyPr>
          <a:lstStyle/>
          <a:p>
            <a:pPr xmlns:a="http://schemas.openxmlformats.org/drawingml/2006/main" lvl="0">
              <a:defRPr/>
            </a:pPr>
            <a:r xmlns:a="http://schemas.openxmlformats.org/drawingml/2006/main">
              <a:rPr altLang="ko-KR" lang="fi" sz="4000"/>
              <a:t>Sillä tämä minun poikani oli kuollut ja on jälleen elossa; hän oli kadonnut ja on löydetty.' Joten he alkoivat juhlia.</a:t>
            </a:r>
            <a:endParaRPr xmlns:a="http://schemas.openxmlformats.org/drawingml/2006/main" altLang="en-US" lang="ko-KR" sz="40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fi" sz="2800">
                <a:solidFill>
                  <a:schemeClr val="tx1">
                    <a:lumMod val="65000"/>
                    <a:lumOff val="35000"/>
                  </a:schemeClr>
                </a:solidFill>
              </a:rPr>
              <a:t>Luke</a:t>
            </a:r>
            <a:r xmlns:a="http://schemas.openxmlformats.org/drawingml/2006/main">
              <a:rPr altLang="en-US" lang="fi" sz="2800">
                <a:solidFill>
                  <a:schemeClr val="tx1">
                    <a:lumMod val="65000"/>
                    <a:lumOff val="35000"/>
                  </a:schemeClr>
                </a:solidFill>
              </a:rPr>
              <a:t> </a:t>
            </a:r>
            <a:r xmlns:a="http://schemas.openxmlformats.org/drawingml/2006/main">
              <a:rPr altLang="ko-KR" lang="fi" sz="2800">
                <a:solidFill>
                  <a:schemeClr val="tx1">
                    <a:lumMod val="65000"/>
                    <a:lumOff val="35000"/>
                  </a:schemeClr>
                </a:solidFill>
              </a:rPr>
              <a:t>15:24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fi" sz="4000">
                <a:solidFill>
                  <a:srgbClr val="ff0000"/>
                </a:solidFill>
              </a:rPr>
              <a:t>Tämän päivän Sana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87091" y="5048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105468" y="50480"/>
            <a:ext cx="983695" cy="648072"/>
          </a:xfrm>
          <a:prstGeom prst="rect">
            <a:avLst/>
          </a:prstGeom>
          <a:noFill/>
        </p:spPr>
      </p:pic>
      <p:sp>
        <p:nvSpPr>
          <p:cNvPr id="23" name="TextBox 22"/>
          <p:cNvSpPr txBox="1"/>
          <p:nvPr/>
        </p:nvSpPr>
        <p:spPr>
          <a:xfrm>
            <a:off x="539552" y="2420888"/>
            <a:ext cx="8208912" cy="1730107"/>
          </a:xfrm>
          <a:prstGeom prst="rect">
            <a:avLst/>
          </a:prstGeom>
          <a:noFill/>
        </p:spPr>
        <p:txBody>
          <a:bodyPr wrap="square">
            <a:spAutoFit/>
          </a:bodyPr>
          <a:lstStyle/>
          <a:p>
            <a:pPr xmlns:a="http://schemas.openxmlformats.org/drawingml/2006/main" lvl="0">
              <a:defRPr/>
            </a:pPr>
            <a:r xmlns:a="http://schemas.openxmlformats.org/drawingml/2006/main">
              <a:rPr altLang="ko-KR" lang="fi" sz="3600"/>
              <a:t>'Eikö sinun olisi pitänyt armahtaa palvelijatoveriasi aivan kuten minä armahdin sinua?'</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fi" sz="2800">
                <a:solidFill>
                  <a:schemeClr val="tx1">
                    <a:lumMod val="65000"/>
                    <a:lumOff val="35000"/>
                  </a:schemeClr>
                </a:solidFill>
              </a:rPr>
              <a:t>Matthew</a:t>
            </a:r>
            <a:r xmlns:a="http://schemas.openxmlformats.org/drawingml/2006/main">
              <a:rPr altLang="en-US" lang="fi" sz="2800">
                <a:solidFill>
                  <a:schemeClr val="tx1">
                    <a:lumMod val="65000"/>
                    <a:lumOff val="35000"/>
                  </a:schemeClr>
                </a:solidFill>
              </a:rPr>
              <a:t> </a:t>
            </a:r>
            <a:r xmlns:a="http://schemas.openxmlformats.org/drawingml/2006/main">
              <a:rPr altLang="ko-KR" lang="fi" sz="2800">
                <a:solidFill>
                  <a:schemeClr val="tx1">
                    <a:lumMod val="65000"/>
                    <a:lumOff val="35000"/>
                  </a:schemeClr>
                </a:solidFill>
              </a:rPr>
              <a:t>18:</a:t>
            </a:r>
            <a:r xmlns:a="http://schemas.openxmlformats.org/drawingml/2006/main">
              <a:rPr altLang="en-US" lang="fi" sz="2800">
                <a:solidFill>
                  <a:schemeClr val="tx1">
                    <a:lumMod val="65000"/>
                    <a:lumOff val="35000"/>
                  </a:schemeClr>
                </a:solidFill>
              </a:rPr>
              <a:t> </a:t>
            </a:r>
            <a:r xmlns:a="http://schemas.openxmlformats.org/drawingml/2006/main">
              <a:rPr altLang="ko-KR" lang="fi" sz="2800">
                <a:solidFill>
                  <a:schemeClr val="tx1">
                    <a:lumMod val="65000"/>
                    <a:lumOff val="35000"/>
                  </a:schemeClr>
                </a:solidFill>
              </a:rPr>
              <a:t>33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fi" altLang="ko-KR" b="1">
                <a:solidFill>
                  <a:schemeClr val="tx1">
                    <a:lumMod val="50000"/>
                    <a:lumOff val="50000"/>
                  </a:schemeClr>
                </a:solidFill>
              </a:rPr>
              <a:t>Nro 82 Jumalan sana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26121" y="1954205"/>
            <a:ext cx="3931114" cy="2092014"/>
          </a:xfrm>
          <a:prstGeom prst="rect">
            <a:avLst/>
          </a:prstGeom>
          <a:noFill/>
        </p:spPr>
        <p:txBody>
          <a:bodyPr wrap="square">
            <a:spAutoFit/>
          </a:bodyPr>
          <a:lstStyle/>
          <a:p>
            <a:pPr xmlns:a="http://schemas.openxmlformats.org/drawingml/2006/main" algn="ctr">
              <a:defRPr/>
            </a:pPr>
            <a:r xmlns:a="http://schemas.openxmlformats.org/drawingml/2006/main">
              <a:rPr lang="fi" altLang="ko-KR" sz="4400"/>
              <a:t>Hoosianna Daavidin pojalle!</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139953" y="2060849"/>
            <a:ext cx="5016398" cy="380821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fi" sz="4000">
                <a:solidFill>
                  <a:srgbClr val="ff0000"/>
                </a:solidFill>
              </a:rPr>
              <a:t>Tämän päivän Sana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5355" y="238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467544" y="1052736"/>
            <a:ext cx="8208912" cy="3384009"/>
          </a:xfrm>
          <a:prstGeom prst="rect">
            <a:avLst/>
          </a:prstGeom>
          <a:noFill/>
        </p:spPr>
        <p:txBody>
          <a:bodyPr wrap="square">
            <a:spAutoFit/>
          </a:bodyPr>
          <a:lstStyle/>
          <a:p>
            <a:pPr xmlns:a="http://schemas.openxmlformats.org/drawingml/2006/main" lvl="0">
              <a:defRPr/>
            </a:pPr>
            <a:r xmlns:a="http://schemas.openxmlformats.org/drawingml/2006/main">
              <a:rPr altLang="ko-KR" lang="fi" sz="3600"/>
              <a:t>Väkijoukot, jotka kulkivat hänen edellään ja seuraavat, huusivat: "Hoosianna Daavidin pojalle!" "Siunattu olkoon hän, joka tulee Herran nimeen!" "Hoosianna korkeuksissa!"</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fi" sz="2800">
                <a:solidFill>
                  <a:schemeClr val="tx1">
                    <a:lumMod val="65000"/>
                    <a:lumOff val="35000"/>
                  </a:schemeClr>
                </a:solidFill>
              </a:rPr>
              <a:t>Matthew</a:t>
            </a:r>
            <a:r xmlns:a="http://schemas.openxmlformats.org/drawingml/2006/main">
              <a:rPr altLang="en-US" lang="fi" sz="2800">
                <a:solidFill>
                  <a:schemeClr val="tx1">
                    <a:lumMod val="65000"/>
                    <a:lumOff val="35000"/>
                  </a:schemeClr>
                </a:solidFill>
              </a:rPr>
              <a:t> </a:t>
            </a:r>
            <a:r xmlns:a="http://schemas.openxmlformats.org/drawingml/2006/main">
              <a:rPr altLang="ko-KR" lang="fi" sz="2800">
                <a:solidFill>
                  <a:schemeClr val="tx1">
                    <a:lumMod val="65000"/>
                    <a:lumOff val="35000"/>
                  </a:schemeClr>
                </a:solidFill>
              </a:rPr>
              <a:t>21:9</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9512" y="5445224"/>
            <a:ext cx="9053611" cy="1277521"/>
          </a:xfrm>
          <a:prstGeom prst="rect">
            <a:avLst/>
          </a:prstGeom>
          <a:noFill/>
        </p:spPr>
        <p:txBody>
          <a:bodyPr wrap="square">
            <a:spAutoFit/>
          </a:bodyPr>
          <a:lstStyle/>
          <a:p>
            <a:pPr xmlns:a="http://schemas.openxmlformats.org/drawingml/2006/main" lvl="0">
              <a:defRPr/>
            </a:pPr>
            <a:r xmlns:a="http://schemas.openxmlformats.org/drawingml/2006/main">
              <a:rPr lang="fi" altLang="ko-KR" sz="2600">
                <a:solidFill>
                  <a:schemeClr val="tx1">
                    <a:lumMod val="65000"/>
                    <a:lumOff val="35000"/>
                  </a:schemeClr>
                </a:solidFill>
              </a:rPr>
              <a:t>Kun Jeesus lähestyi Jerusalemia, hän lähetti kaksi opetuslasta sanoen: "Menkää kylään, niin näette aasin varsaneen sen vierestä. Irrota ne ja tuo ne minulle."</a:t>
            </a:r>
            <a:endParaRPr xmlns:a="http://schemas.openxmlformats.org/drawingml/2006/main" lang="ko-KR" altLang="en-US" sz="26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99392"/>
            <a:ext cx="9144000" cy="537321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805264"/>
            <a:ext cx="9134632" cy="1077218"/>
          </a:xfrm>
          <a:prstGeom prst="rect">
            <a:avLst/>
          </a:prstGeom>
          <a:noFill/>
        </p:spPr>
        <p:txBody>
          <a:bodyPr wrap="square">
            <a:spAutoFit/>
          </a:bodyPr>
          <a:lstStyle/>
          <a:p>
            <a:pPr xmlns:a="http://schemas.openxmlformats.org/drawingml/2006/main" lvl="0">
              <a:defRPr/>
            </a:pPr>
            <a:r xmlns:a="http://schemas.openxmlformats.org/drawingml/2006/main">
              <a:rPr lang="fi" altLang="ko-KR" sz="3200">
                <a:solidFill>
                  <a:schemeClr val="tx1">
                    <a:lumMod val="65000"/>
                    <a:lumOff val="35000"/>
                  </a:schemeClr>
                </a:solidFill>
              </a:rPr>
              <a:t>Kaksi opetuslasta meni kylään ja teki niin kuin Jeesus oli heille käskenyt.</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8052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078915" cy="954107"/>
          </a:xfrm>
          <a:prstGeom prst="rect">
            <a:avLst/>
          </a:prstGeom>
          <a:noFill/>
        </p:spPr>
        <p:txBody>
          <a:bodyPr wrap="square">
            <a:spAutoFit/>
          </a:bodyPr>
          <a:lstStyle/>
          <a:p>
            <a:pPr xmlns:a="http://schemas.openxmlformats.org/drawingml/2006/main" lvl="0">
              <a:defRPr/>
            </a:pPr>
            <a:r xmlns:a="http://schemas.openxmlformats.org/drawingml/2006/main">
              <a:rPr lang="fi" altLang="ko-KR" sz="2800">
                <a:solidFill>
                  <a:schemeClr val="tx1">
                    <a:lumMod val="65000"/>
                    <a:lumOff val="35000"/>
                  </a:schemeClr>
                </a:solidFill>
              </a:rPr>
              <a:t>He löysivät aasin. "Herra tarvitsee niitä." Sitten omistaja lähetti ne heti.</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3"/>
          <a:stretch>
            <a:fillRect/>
          </a:stretch>
        </p:blipFill>
        <p:spPr>
          <a:xfrm>
            <a:off x="0" y="1"/>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3581" y="5460781"/>
            <a:ext cx="9134646" cy="1384995"/>
          </a:xfrm>
          <a:prstGeom prst="rect">
            <a:avLst/>
          </a:prstGeom>
          <a:noFill/>
        </p:spPr>
        <p:txBody>
          <a:bodyPr wrap="square">
            <a:spAutoFit/>
          </a:bodyPr>
          <a:lstStyle/>
          <a:p>
            <a:pPr xmlns:a="http://schemas.openxmlformats.org/drawingml/2006/main" lvl="0">
              <a:defRPr/>
            </a:pPr>
            <a:r xmlns:a="http://schemas.openxmlformats.org/drawingml/2006/main">
              <a:rPr lang="fi" altLang="ko-KR" sz="2800">
                <a:solidFill>
                  <a:schemeClr val="tx1">
                    <a:lumMod val="65000"/>
                    <a:lumOff val="35000"/>
                  </a:schemeClr>
                </a:solidFill>
              </a:rPr>
              <a:t>Jeesus istui aasin selkään ja meni Jerusalemiin. Ihmiset, jotka kulkivat hänen edellään ja huusivat: "Hoosianna Daavidin pojalle!"</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46078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762" y="5025831"/>
            <a:ext cx="9107238" cy="1792163"/>
          </a:xfrm>
          <a:prstGeom prst="rect">
            <a:avLst/>
          </a:prstGeom>
          <a:noFill/>
        </p:spPr>
        <p:txBody>
          <a:bodyPr wrap="square">
            <a:spAutoFit/>
          </a:bodyPr>
          <a:lstStyle/>
          <a:p>
            <a:pPr xmlns:a="http://schemas.openxmlformats.org/drawingml/2006/main" lvl="0">
              <a:defRPr/>
            </a:pPr>
            <a:r xmlns:a="http://schemas.openxmlformats.org/drawingml/2006/main">
              <a:rPr lang="fi" altLang="ko-KR" sz="2800">
                <a:solidFill>
                  <a:schemeClr val="tx1">
                    <a:lumMod val="65000"/>
                    <a:lumOff val="35000"/>
                  </a:schemeClr>
                </a:solidFill>
              </a:rPr>
              <a:t>Se, että Jeesus ratsasti aasinvauvalla ja että väkijoukot ottivat hänet vastaan, tapahtui Raamatun tallennetun profetian mukaan. Mutta kukaan ei tiennyt siitä.</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3695"/>
            <a:ext cx="9144000" cy="486546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fi" sz="4000">
                <a:solidFill>
                  <a:srgbClr val="ff0000"/>
                </a:solidFill>
              </a:rPr>
              <a:t>Tämän päivän oppitunti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54212"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82696"/>
            <a:ext cx="983695" cy="648072"/>
          </a:xfrm>
          <a:prstGeom prst="rect">
            <a:avLst/>
          </a:prstGeom>
          <a:noFill/>
        </p:spPr>
      </p:pic>
      <p:sp>
        <p:nvSpPr>
          <p:cNvPr id="17" name="TextBox 16"/>
          <p:cNvSpPr txBox="1"/>
          <p:nvPr/>
        </p:nvSpPr>
        <p:spPr>
          <a:xfrm>
            <a:off x="380230" y="1124744"/>
            <a:ext cx="8352928" cy="3988276"/>
          </a:xfrm>
          <a:prstGeom prst="rect">
            <a:avLst/>
          </a:prstGeom>
          <a:noFill/>
        </p:spPr>
        <p:txBody>
          <a:bodyPr wrap="square">
            <a:spAutoFit/>
          </a:bodyPr>
          <a:lstStyle/>
          <a:p>
            <a:pPr xmlns:a="http://schemas.openxmlformats.org/drawingml/2006/main" algn="ctr">
              <a:defRPr/>
            </a:pPr>
            <a:r xmlns:a="http://schemas.openxmlformats.org/drawingml/2006/main">
              <a:rPr altLang="ko-KR" lang="fi" sz="3200">
                <a:solidFill>
                  <a:schemeClr val="tx1">
                    <a:lumMod val="65000"/>
                    <a:lumOff val="35000"/>
                  </a:schemeClr>
                </a:solidFill>
              </a:rPr>
              <a:t>"Jeesus ratsasti aasin varsalla, ja kansa huusi:</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fi" sz="3200">
                <a:solidFill>
                  <a:schemeClr val="tx1">
                    <a:lumMod val="65000"/>
                    <a:lumOff val="35000"/>
                  </a:schemeClr>
                </a:solidFill>
              </a:rPr>
              <a:t>"Hoosianna Daavidin pojalle!"</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fi" sz="3200">
                <a:solidFill>
                  <a:schemeClr val="tx1">
                    <a:lumMod val="65000"/>
                    <a:lumOff val="35000"/>
                  </a:schemeClr>
                </a:solidFill>
              </a:rPr>
              <a:t>Ne kaikki ennustettiin Raamatussa.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fi" sz="3200">
                <a:solidFill>
                  <a:schemeClr val="tx1">
                    <a:lumMod val="65000"/>
                    <a:lumOff val="35000"/>
                  </a:schemeClr>
                </a:solidFill>
              </a:rPr>
              <a:t>Jeesus eli kuuliaisuudesta,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fi" sz="3200">
                <a:solidFill>
                  <a:schemeClr val="tx1">
                    <a:lumMod val="65000"/>
                    <a:lumOff val="35000"/>
                  </a:schemeClr>
                </a:solidFill>
              </a:rPr>
              <a:t>kuten Raamatussa on kirjoitettu.</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fi" sz="3200">
                <a:solidFill>
                  <a:schemeClr val="tx1">
                    <a:lumMod val="65000"/>
                    <a:lumOff val="35000"/>
                  </a:schemeClr>
                </a:solidFill>
              </a:rPr>
              <a:t>Meidän, jotka seuraamme Jeesusta, täytyy myös totella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fi" sz="3200">
                <a:solidFill>
                  <a:schemeClr val="tx1">
                    <a:lumMod val="65000"/>
                    <a:lumOff val="35000"/>
                  </a:schemeClr>
                </a:solidFill>
              </a:rPr>
              <a:t>Jumalan sana perusteellisesti.</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2916" y="173894"/>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fi" sz="3200">
                <a:solidFill>
                  <a:srgbClr val="ff0000"/>
                </a:solidFill>
              </a:rPr>
              <a:t>Kuka on Jeesus?</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28184" y="864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4224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fi" sz="3600">
                <a:solidFill>
                  <a:srgbClr val="0070c0"/>
                </a:solidFill>
              </a:rPr>
              <a:t>Jeesus on..</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altLang="ko-KR" lang="fi" sz="3600">
                <a:solidFill>
                  <a:schemeClr val="tx1">
                    <a:lumMod val="65000"/>
                    <a:lumOff val="35000"/>
                  </a:schemeClr>
                </a:solidFill>
              </a:rPr>
              <a:t>Jeesus on ylistyksen ja kunnian arvoinen kuninkaamme.</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4" name="TextBox 3"/>
          <p:cNvSpPr txBox="1"/>
          <p:nvPr/>
        </p:nvSpPr>
        <p:spPr>
          <a:xfrm>
            <a:off x="179512" y="1412776"/>
            <a:ext cx="2952328" cy="369332"/>
          </a:xfrm>
          <a:prstGeom prst="rect">
            <a:avLst/>
          </a:prstGeom>
          <a:noFill/>
        </p:spPr>
        <p:txBody>
          <a:bodyPr wrap="square">
            <a:spAutoFit/>
          </a:bodyPr>
          <a:lstStyle/>
          <a:p>
            <a:pPr xmlns:a="http://schemas.openxmlformats.org/drawingml/2006/main" lvl="0">
              <a:defRPr/>
            </a:pPr>
            <a:r xmlns:a="http://schemas.openxmlformats.org/drawingml/2006/main">
              <a:rPr altLang="ko-KR" b="1" lang="fi">
                <a:solidFill>
                  <a:schemeClr val="tx1">
                    <a:lumMod val="50000"/>
                    <a:lumOff val="50000"/>
                  </a:schemeClr>
                </a:solidFill>
              </a:rPr>
              <a:t>Nro 73 Jumalan sana</a:t>
            </a:r>
            <a:endParaRPr xmlns:a="http://schemas.openxmlformats.org/drawingml/2006/main" altLang="en-US" b="1" lang="ko-KR">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descr="D:\bk\bacdk1.png" id="1028" name="Picture 4"/>
            <p:cNvPicPr>
              <a:picLocks noChangeArrowheads="1" noChangeAspect="1"/>
            </p:cNvPicPr>
            <p:nvPr/>
          </p:nvPicPr>
          <p:blipFill rotWithShape="1">
            <a:blip r:embed="rId2"/>
            <a:srcRect b="32580"/>
            <a:stretch>
              <a:fillRect/>
            </a:stretch>
          </p:blipFill>
          <p:spPr>
            <a:xfrm>
              <a:off x="13147" y="44624"/>
              <a:ext cx="6935117" cy="1075197"/>
            </a:xfrm>
            <a:prstGeom prst="rect">
              <a:avLst/>
            </a:prstGeom>
            <a:noFill/>
          </p:spPr>
        </p:pic>
        <p:pic>
          <p:nvPicPr>
            <p:cNvPr descr="D:\bk\bacdk1.png" id="9" name="Picture 4"/>
            <p:cNvPicPr>
              <a:picLocks noChangeArrowheads="1" noChangeAspect="1"/>
            </p:cNvPicPr>
            <p:nvPr/>
          </p:nvPicPr>
          <p:blipFill rotWithShape="1">
            <a:blip r:embed="rId3"/>
            <a:srcRect b="32600" r="6606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4"/>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5"/>
            <a:srcRect r="66060" t="66340"/>
            <a:stretch>
              <a:fillRect/>
            </a:stretch>
          </p:blipFill>
          <p:spPr>
            <a:xfrm>
              <a:off x="6970696" y="1102889"/>
              <a:ext cx="2353832" cy="536826"/>
            </a:xfrm>
            <a:prstGeom prst="rect">
              <a:avLst/>
            </a:prstGeom>
            <a:noFill/>
          </p:spPr>
        </p:pic>
      </p:grpSp>
      <p:pic>
        <p:nvPicPr>
          <p:cNvPr descr="D:\bk\bklogo2_1-1.png" id="1029" name="Picture 5"/>
          <p:cNvPicPr>
            <a:picLocks noChangeArrowheads="1" noChangeAspect="1"/>
          </p:cNvPicPr>
          <p:nvPr/>
        </p:nvPicPr>
        <p:blipFill rotWithShape="1">
          <a:blip r:embed="rId6"/>
          <a:srcRect/>
          <a:stretch>
            <a:fillRect/>
          </a:stretch>
        </p:blipFill>
        <p:spPr>
          <a:xfrm>
            <a:off x="717027" y="3665185"/>
            <a:ext cx="2592288" cy="2592288"/>
          </a:xfrm>
          <a:prstGeom prst="rect">
            <a:avLst/>
          </a:prstGeom>
          <a:noFill/>
        </p:spPr>
      </p:pic>
      <p:pic>
        <p:nvPicPr>
          <p:cNvPr descr="D:\bk\bklogo2_1-1.png" id="16" name="Picture 5"/>
          <p:cNvPicPr>
            <a:picLocks noChangeArrowheads="1" noChangeAspect="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2129464"/>
            <a:ext cx="3931114" cy="2097731"/>
          </a:xfrm>
          <a:prstGeom prst="rect">
            <a:avLst/>
          </a:prstGeom>
          <a:noFill/>
        </p:spPr>
        <p:txBody>
          <a:bodyPr wrap="square">
            <a:spAutoFit/>
          </a:bodyPr>
          <a:lstStyle/>
          <a:p>
            <a:pPr xmlns:a="http://schemas.openxmlformats.org/drawingml/2006/main" algn="ctr">
              <a:defRPr/>
            </a:pPr>
            <a:r xmlns:a="http://schemas.openxmlformats.org/drawingml/2006/main">
              <a:rPr altLang="ko-KR" lang="fi" sz="4400"/>
              <a:t>Jeesus herättää Lasaruksen kuolleista</a:t>
            </a:r>
            <a:endParaRPr xmlns:a="http://schemas.openxmlformats.org/drawingml/2006/main" altLang="ko-KR" 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altLang="en-US" lang="ko-KR"/>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altLang="en-US" lang="ko-KR"/>
          </a:p>
        </p:txBody>
      </p:sp>
      <p:pic>
        <p:nvPicPr>
          <p:cNvPr id="17" name="그림 16"/>
          <p:cNvPicPr>
            <a:picLocks noChangeAspect="1"/>
          </p:cNvPicPr>
          <p:nvPr/>
        </p:nvPicPr>
        <p:blipFill rotWithShape="1">
          <a:blip r:embed="rId8"/>
          <a:srcRect b="67" l="80" r="70" t="113"/>
          <a:stretch>
            <a:fillRect/>
          </a:stretch>
        </p:blipFill>
        <p:spPr>
          <a:xfrm>
            <a:off x="4067944" y="1782108"/>
            <a:ext cx="5076056" cy="39511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22" presetSubtype="8">
                                  <p:stCondLst>
                                    <p:cond delay="0"/>
                                  </p:stCondLst>
                                  <p:childTnLst>
                                    <p:set>
                                      <p:cBhvr>
                                        <p:cTn dur="1" fill="hold" id="6">
                                          <p:stCondLst>
                                            <p:cond delay="0"/>
                                          </p:stCondLst>
                                        </p:cTn>
                                        <p:tgtEl>
                                          <p:spTgt spid="5"/>
                                        </p:tgtEl>
                                        <p:attrNameLst>
                                          <p:attrName>style.visibility</p:attrName>
                                        </p:attrNameLst>
                                      </p:cBhvr>
                                      <p:to>
                                        <p:strVal val="visible"/>
                                      </p:to>
                                    </p:set>
                                    <p:animEffect filter="wipe(left)" transition="in">
                                      <p:cBhvr>
                                        <p:cTn dur="500" id="7"/>
                                        <p:tgtEl>
                                          <p:spTgt spid="5"/>
                                        </p:tgtEl>
                                      </p:cBhvr>
                                    </p:animEffect>
                                  </p:childTnLst>
                                </p:cTn>
                              </p:par>
                              <p:par>
                                <p:cTn fill="hold" id="8" nodeType="withEffect" presetClass="entr" presetID="22" presetSubtype="2">
                                  <p:stCondLst>
                                    <p:cond delay="0"/>
                                  </p:stCondLst>
                                  <p:childTnLst>
                                    <p:set>
                                      <p:cBhvr>
                                        <p:cTn dur="1" fill="hold" id="9">
                                          <p:stCondLst>
                                            <p:cond delay="0"/>
                                          </p:stCondLst>
                                        </p:cTn>
                                        <p:tgtEl>
                                          <p:spTgt spid="11"/>
                                        </p:tgtEl>
                                        <p:attrNameLst>
                                          <p:attrName>style.visibility</p:attrName>
                                        </p:attrNameLst>
                                      </p:cBhvr>
                                      <p:to>
                                        <p:strVal val="visible"/>
                                      </p:to>
                                    </p:set>
                                    <p:animEffect filter="wipe(right)" transition="in">
                                      <p:cBhvr>
                                        <p:cTn dur="500" id="10"/>
                                        <p:tgtEl>
                                          <p:spTgt spid="11"/>
                                        </p:tgtEl>
                                      </p:cBhvr>
                                    </p:animEffect>
                                  </p:childTnLst>
                                </p:cTn>
                              </p:par>
                            </p:childTnLst>
                          </p:cTn>
                        </p:par>
                        <p:par>
                          <p:cTn fill="hold" id="11">
                            <p:stCondLst>
                              <p:cond delay="500"/>
                            </p:stCondLst>
                            <p:childTnLst>
                              <p:par>
                                <p:cTn fill="hold" id="12" nodeType="afterEffect" presetClass="entr" presetID="10" presetSubtype="0">
                                  <p:stCondLst>
                                    <p:cond delay="0"/>
                                  </p:stCondLst>
                                  <p:childTnLst>
                                    <p:set>
                                      <p:cBhvr>
                                        <p:cTn dur="1" fill="hold" id="13">
                                          <p:stCondLst>
                                            <p:cond delay="0"/>
                                          </p:stCondLst>
                                        </p:cTn>
                                        <p:tgtEl>
                                          <p:spTgt spid="1029"/>
                                        </p:tgtEl>
                                        <p:attrNameLst>
                                          <p:attrName>style.visibility</p:attrName>
                                        </p:attrNameLst>
                                      </p:cBhvr>
                                      <p:to>
                                        <p:strVal val="visible"/>
                                      </p:to>
                                    </p:set>
                                    <p:animEffect filter="fade" transition="in">
                                      <p:cBhvr>
                                        <p:cTn dur="500" id="14"/>
                                        <p:tgtEl>
                                          <p:spTgt spid="1029"/>
                                        </p:tgtEl>
                                      </p:cBhvr>
                                    </p:animEffect>
                                  </p:childTnLst>
                                </p:cTn>
                              </p:par>
                              <p:par>
                                <p:cTn fill="hold" id="15" nodeType="withEffect" presetClass="entr" presetID="1" presetSubtype="0">
                                  <p:stCondLst>
                                    <p:cond delay="0"/>
                                  </p:stCondLst>
                                  <p:childTnLst>
                                    <p:set>
                                      <p:cBhvr>
                                        <p:cTn dur="1" fill="hold" id="16">
                                          <p:stCondLst>
                                            <p:cond delay="0"/>
                                          </p:stCondLst>
                                        </p:cTn>
                                        <p:tgtEl>
                                          <p:spTgt spid="16"/>
                                        </p:tgtEl>
                                        <p:attrNameLst>
                                          <p:attrName>style.visibility</p:attrName>
                                        </p:attrNameLst>
                                      </p:cBhvr>
                                      <p:to>
                                        <p:strVal val="visible"/>
                                      </p:to>
                                    </p:set>
                                  </p:childTnLst>
                                </p:cTn>
                              </p:par>
                              <p:par>
                                <p:cTn accel="33333" decel="33333" fill="hold" id="17" nodeType="withEffect" presetClass="emph" presetID="6" presetSubtype="0" repeatCount="indefinite">
                                  <p:stCondLst>
                                    <p:cond delay="0"/>
                                  </p:stCondLst>
                                  <p:childTnLst>
                                    <p:animScale>
                                      <p:cBhvr>
                                        <p:cTn dur="1500" fill="hold" id="18"/>
                                        <p:tgtEl>
                                          <p:spTgt spid="16"/>
                                        </p:tgtEl>
                                      </p:cBhvr>
                                      <p:by x="120000" y="120000"/>
                                    </p:animScale>
                                  </p:childTnLst>
                                </p:cTn>
                              </p:par>
                              <p:par>
                                <p:cTn fill="hold" id="19" nodeType="withEffect" presetClass="exit" presetID="10" presetSubtype="0" repeatCount="indefinite">
                                  <p:stCondLst>
                                    <p:cond delay="0"/>
                                  </p:stCondLst>
                                  <p:childTnLst>
                                    <p:animEffect filter="fade" transition="out">
                                      <p:cBhvr>
                                        <p:cTn dur="1500" id="20"/>
                                        <p:tgtEl>
                                          <p:spTgt spid="16"/>
                                        </p:tgtEl>
                                      </p:cBhvr>
                                    </p:animEffect>
                                    <p:set>
                                      <p:cBhvr>
                                        <p:cTn dur="1" fill="hold" id="21">
                                          <p:stCondLst>
                                            <p:cond delay="1499"/>
                                          </p:stCondLst>
                                        </p:cTn>
                                        <p:tgtEl>
                                          <p:spTgt spid="16"/>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2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fi" sz="4000">
                <a:solidFill>
                  <a:srgbClr val="ff0000"/>
                </a:solidFill>
              </a:rPr>
              <a:t>Tämän päivän tietokilpailu</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12160"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fi" sz="3200">
                <a:solidFill>
                  <a:schemeClr val="tx1">
                    <a:lumMod val="65000"/>
                    <a:lumOff val="35000"/>
                  </a:schemeClr>
                </a:solidFill>
              </a:rPr>
              <a:t>Mitä Jeesus ratsasti Jerusalemiin?</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fi" sz="2800">
                <a:solidFill>
                  <a:schemeClr val="tx1">
                    <a:lumMod val="65000"/>
                    <a:lumOff val="35000"/>
                  </a:schemeClr>
                </a:solidFill>
              </a:rPr>
              <a:t>① </a:t>
            </a:r>
            <a:r xmlns:a="http://schemas.openxmlformats.org/drawingml/2006/main">
              <a:rPr altLang="ko-KR" lang="fi" sz="2800">
                <a:solidFill>
                  <a:schemeClr val="tx1">
                    <a:lumMod val="65000"/>
                    <a:lumOff val="35000"/>
                  </a:schemeClr>
                </a:solidFill>
              </a:rPr>
              <a:t>aasin varsa</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fi" sz="2800">
                <a:solidFill>
                  <a:schemeClr val="tx1">
                    <a:lumMod val="65000"/>
                    <a:lumOff val="35000"/>
                  </a:schemeClr>
                </a:solidFill>
              </a:rPr>
              <a:t>② </a:t>
            </a:r>
            <a:r xmlns:a="http://schemas.openxmlformats.org/drawingml/2006/main">
              <a:rPr altLang="ko-KR" lang="fi" sz="2800">
                <a:solidFill>
                  <a:schemeClr val="tx1">
                    <a:lumMod val="65000"/>
                    <a:lumOff val="35000"/>
                  </a:schemeClr>
                </a:solidFill>
              </a:rPr>
              <a:t>vauvahevonen</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fi" sz="2800">
                <a:solidFill>
                  <a:schemeClr val="tx1">
                    <a:lumMod val="65000"/>
                    <a:lumOff val="35000"/>
                  </a:schemeClr>
                </a:solidFill>
              </a:rPr>
              <a:t>③ </a:t>
            </a:r>
            <a:r xmlns:a="http://schemas.openxmlformats.org/drawingml/2006/main">
              <a:rPr altLang="ko-KR" lang="fi" sz="2800">
                <a:solidFill>
                  <a:schemeClr val="tx1">
                    <a:lumMod val="65000"/>
                    <a:lumOff val="35000"/>
                  </a:schemeClr>
                </a:solidFill>
              </a:rPr>
              <a:t>vauva norsu</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fi" sz="2800">
                <a:solidFill>
                  <a:schemeClr val="tx1">
                    <a:lumMod val="65000"/>
                    <a:lumOff val="35000"/>
                  </a:schemeClr>
                </a:solidFill>
              </a:rPr>
              <a:t>④ </a:t>
            </a:r>
            <a:r xmlns:a="http://schemas.openxmlformats.org/drawingml/2006/main">
              <a:rPr altLang="ko-KR" lang="fi" sz="2800">
                <a:solidFill>
                  <a:schemeClr val="tx1">
                    <a:lumMod val="65000"/>
                    <a:lumOff val="35000"/>
                  </a:schemeClr>
                </a:solidFill>
              </a:rPr>
              <a:t>kamelinvauva</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80928"/>
            <a:ext cx="8712968" cy="512817"/>
          </a:xfrm>
          <a:prstGeom prst="rect">
            <a:avLst/>
          </a:prstGeom>
          <a:noFill/>
        </p:spPr>
        <p:txBody>
          <a:bodyPr wrap="square">
            <a:spAutoFit/>
          </a:bodyPr>
          <a:lstStyle/>
          <a:p>
            <a:pPr xmlns:a="http://schemas.openxmlformats.org/drawingml/2006/main" lvl="0">
              <a:defRPr/>
            </a:pPr>
            <a:r xmlns:a="http://schemas.openxmlformats.org/drawingml/2006/main">
              <a:rPr altLang="en-US" lang="fi" sz="2800">
                <a:solidFill>
                  <a:srgbClr val="ff0000"/>
                </a:solidFill>
              </a:rPr>
              <a:t>① </a:t>
            </a:r>
            <a:r xmlns:a="http://schemas.openxmlformats.org/drawingml/2006/main">
              <a:rPr altLang="ko-KR" lang="fi" sz="2800">
                <a:solidFill>
                  <a:srgbClr val="ff0000"/>
                </a:solidFill>
              </a:rPr>
              <a:t>aasin varsa</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2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fi" sz="4000">
                <a:solidFill>
                  <a:srgbClr val="ff0000"/>
                </a:solidFill>
              </a:rPr>
              <a:t>Tämän päivän Sana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5355" y="238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467544" y="1200914"/>
            <a:ext cx="8208912" cy="3380214"/>
          </a:xfrm>
          <a:prstGeom prst="rect">
            <a:avLst/>
          </a:prstGeom>
          <a:noFill/>
        </p:spPr>
        <p:txBody>
          <a:bodyPr wrap="square">
            <a:spAutoFit/>
          </a:bodyPr>
          <a:lstStyle/>
          <a:p>
            <a:pPr xmlns:a="http://schemas.openxmlformats.org/drawingml/2006/main" lvl="0">
              <a:defRPr/>
            </a:pPr>
            <a:r xmlns:a="http://schemas.openxmlformats.org/drawingml/2006/main">
              <a:rPr altLang="ko-KR" lang="fi" sz="3600"/>
              <a:t>Väkijoukot, jotka kulkivat hänen edellään ja seuraavat, huusivat: "Hoosianna Daavidin pojalle!" "Siunattu olkoon hän, joka tulee Herran nimeen!" "Hoosianna korkeuksissa!"</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fi" sz="2800">
                <a:solidFill>
                  <a:schemeClr val="tx1">
                    <a:lumMod val="65000"/>
                    <a:lumOff val="35000"/>
                  </a:schemeClr>
                </a:solidFill>
              </a:rPr>
              <a:t>Matthew</a:t>
            </a:r>
            <a:r xmlns:a="http://schemas.openxmlformats.org/drawingml/2006/main">
              <a:rPr altLang="en-US" lang="fi" sz="2800">
                <a:solidFill>
                  <a:schemeClr val="tx1">
                    <a:lumMod val="65000"/>
                    <a:lumOff val="35000"/>
                  </a:schemeClr>
                </a:solidFill>
              </a:rPr>
              <a:t> </a:t>
            </a:r>
            <a:r xmlns:a="http://schemas.openxmlformats.org/drawingml/2006/main">
              <a:rPr altLang="ko-KR" lang="fi" sz="2800">
                <a:solidFill>
                  <a:schemeClr val="tx1">
                    <a:lumMod val="65000"/>
                    <a:lumOff val="35000"/>
                  </a:schemeClr>
                </a:solidFill>
              </a:rPr>
              <a:t>21:9</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fi" altLang="ko-KR" b="1">
                <a:solidFill>
                  <a:schemeClr val="tx1">
                    <a:lumMod val="50000"/>
                    <a:lumOff val="50000"/>
                  </a:schemeClr>
                </a:solidFill>
              </a:rPr>
              <a:t>Nro 83 Jumalan sana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096707"/>
          </a:xfrm>
          <a:prstGeom prst="rect">
            <a:avLst/>
          </a:prstGeom>
          <a:noFill/>
        </p:spPr>
        <p:txBody>
          <a:bodyPr wrap="square">
            <a:spAutoFit/>
          </a:bodyPr>
          <a:lstStyle/>
          <a:p>
            <a:pPr xmlns:a="http://schemas.openxmlformats.org/drawingml/2006/main" algn="ctr">
              <a:defRPr/>
            </a:pPr>
            <a:r xmlns:a="http://schemas.openxmlformats.org/drawingml/2006/main">
              <a:rPr lang="fi" altLang="ko-KR" sz="4400"/>
              <a:t>Kotini on rukoushuone.</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139952" y="1959038"/>
            <a:ext cx="4995695" cy="382197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fi" sz="4000">
                <a:solidFill>
                  <a:srgbClr val="ff0000"/>
                </a:solidFill>
              </a:rPr>
              <a:t>Tämän päivän Sana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9277" y="1126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23" name="TextBox 22"/>
          <p:cNvSpPr txBox="1"/>
          <p:nvPr/>
        </p:nvSpPr>
        <p:spPr>
          <a:xfrm>
            <a:off x="467544" y="2132856"/>
            <a:ext cx="8208912" cy="2284839"/>
          </a:xfrm>
          <a:prstGeom prst="rect">
            <a:avLst/>
          </a:prstGeom>
          <a:noFill/>
        </p:spPr>
        <p:txBody>
          <a:bodyPr wrap="square">
            <a:spAutoFit/>
          </a:bodyPr>
          <a:lstStyle/>
          <a:p>
            <a:pPr xmlns:a="http://schemas.openxmlformats.org/drawingml/2006/main" lvl="0">
              <a:defRPr/>
            </a:pPr>
            <a:r xmlns:a="http://schemas.openxmlformats.org/drawingml/2006/main">
              <a:rPr altLang="ko-KR" lang="fi" sz="3600"/>
              <a:t>"On kirjoitettu", hän sanoi heille, "minun taloni kutsutaan rukoushuoneeksi", mutta te teet siitä "ryöstöjen luolan".</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fi" sz="2800">
                <a:solidFill>
                  <a:schemeClr val="tx1">
                    <a:lumMod val="65000"/>
                    <a:lumOff val="35000"/>
                  </a:schemeClr>
                </a:solidFill>
              </a:rPr>
              <a:t>Matthew</a:t>
            </a:r>
            <a:r xmlns:a="http://schemas.openxmlformats.org/drawingml/2006/main">
              <a:rPr altLang="en-US" lang="fi" sz="2800">
                <a:solidFill>
                  <a:schemeClr val="tx1">
                    <a:lumMod val="65000"/>
                    <a:lumOff val="35000"/>
                  </a:schemeClr>
                </a:solidFill>
              </a:rPr>
              <a:t> </a:t>
            </a:r>
            <a:r xmlns:a="http://schemas.openxmlformats.org/drawingml/2006/main">
              <a:rPr altLang="ko-KR" lang="fi" sz="2800">
                <a:solidFill>
                  <a:schemeClr val="tx1">
                    <a:lumMod val="65000"/>
                    <a:lumOff val="35000"/>
                  </a:schemeClr>
                </a:solidFill>
              </a:rPr>
              <a:t>21:13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805264"/>
            <a:ext cx="9134632" cy="954107"/>
          </a:xfrm>
          <a:prstGeom prst="rect">
            <a:avLst/>
          </a:prstGeom>
          <a:noFill/>
        </p:spPr>
        <p:txBody>
          <a:bodyPr wrap="square">
            <a:spAutoFit/>
          </a:bodyPr>
          <a:lstStyle/>
          <a:p>
            <a:pPr xmlns:a="http://schemas.openxmlformats.org/drawingml/2006/main" lvl="0">
              <a:defRPr/>
            </a:pPr>
            <a:r xmlns:a="http://schemas.openxmlformats.org/drawingml/2006/main">
              <a:rPr lang="fi" altLang="ko-KR" sz="2800">
                <a:solidFill>
                  <a:schemeClr val="tx1">
                    <a:lumMod val="65000"/>
                    <a:lumOff val="35000"/>
                  </a:schemeClr>
                </a:solidFill>
              </a:rPr>
              <a:t>Jeesus astui Jerusalemin temppeliin. Temppelissä oli monia kauppiaita ja rahanvaihtajia.</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4684" y="1"/>
            <a:ext cx="9144000" cy="58052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 y="5253424"/>
            <a:ext cx="9144000" cy="1459796"/>
          </a:xfrm>
          <a:prstGeom prst="rect">
            <a:avLst/>
          </a:prstGeom>
          <a:noFill/>
        </p:spPr>
        <p:txBody>
          <a:bodyPr wrap="square">
            <a:spAutoFit/>
          </a:bodyPr>
          <a:lstStyle/>
          <a:p>
            <a:pPr xmlns:a="http://schemas.openxmlformats.org/drawingml/2006/main" lvl="0">
              <a:defRPr/>
            </a:pPr>
            <a:r xmlns:a="http://schemas.openxmlformats.org/drawingml/2006/main">
              <a:rPr lang="fi" altLang="ko-KR" sz="3000">
                <a:solidFill>
                  <a:schemeClr val="tx1">
                    <a:lumMod val="65000"/>
                    <a:lumOff val="35000"/>
                  </a:schemeClr>
                </a:solidFill>
              </a:rPr>
              <a:t>Jeesus kaatoi rahanvaihtajien pöydät ja kyyhkysten myyjien penkit. Hän ajoi kaikki, jotka ostivat ja myivät siellä.</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0" y="1"/>
            <a:ext cx="9144000" cy="522919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4850" y="5473005"/>
            <a:ext cx="9134646" cy="1373565"/>
          </a:xfrm>
          <a:prstGeom prst="rect">
            <a:avLst/>
          </a:prstGeom>
          <a:noFill/>
        </p:spPr>
        <p:txBody>
          <a:bodyPr wrap="square">
            <a:spAutoFit/>
          </a:bodyPr>
          <a:lstStyle/>
          <a:p>
            <a:pPr xmlns:a="http://schemas.openxmlformats.org/drawingml/2006/main" lvl="0">
              <a:defRPr/>
            </a:pPr>
            <a:r xmlns:a="http://schemas.openxmlformats.org/drawingml/2006/main">
              <a:rPr lang="fi" altLang="ko-KR" sz="2800">
                <a:solidFill>
                  <a:schemeClr val="tx1">
                    <a:lumMod val="65000"/>
                    <a:lumOff val="35000"/>
                  </a:schemeClr>
                </a:solidFill>
              </a:rPr>
              <a:t>Jeesus sanoi vihaisesti: "On kirjoitettu: Minun taloani kutsutaan rukoushuoneeksi, mutta te teet siitä rosvojen luolan."</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7383"/>
            <a:ext cx="9144000" cy="51845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762" y="5805265"/>
            <a:ext cx="9107238" cy="1077218"/>
          </a:xfrm>
          <a:prstGeom prst="rect">
            <a:avLst/>
          </a:prstGeom>
          <a:noFill/>
        </p:spPr>
        <p:txBody>
          <a:bodyPr wrap="square">
            <a:spAutoFit/>
          </a:bodyPr>
          <a:lstStyle/>
          <a:p>
            <a:pPr xmlns:a="http://schemas.openxmlformats.org/drawingml/2006/main" lvl="0">
              <a:defRPr/>
            </a:pPr>
            <a:r xmlns:a="http://schemas.openxmlformats.org/drawingml/2006/main">
              <a:rPr lang="fi" altLang="ko-KR" sz="3200">
                <a:solidFill>
                  <a:schemeClr val="tx1">
                    <a:lumMod val="65000"/>
                    <a:lumOff val="35000"/>
                  </a:schemeClr>
                </a:solidFill>
              </a:rPr>
              <a:t>Jeesus ajoi kauppiaat ulos temppelistä ja paransi sairaita temppelissä.</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5419" y="-12581"/>
            <a:ext cx="9144000" cy="581784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fi" sz="4000">
                <a:solidFill>
                  <a:srgbClr val="ff0000"/>
                </a:solidFill>
              </a:rPr>
              <a:t>Tämän päivän oppitunti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64111" y="8161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96196" y="82696"/>
            <a:ext cx="983695" cy="648072"/>
          </a:xfrm>
          <a:prstGeom prst="rect">
            <a:avLst/>
          </a:prstGeom>
          <a:noFill/>
        </p:spPr>
      </p:pic>
      <p:sp>
        <p:nvSpPr>
          <p:cNvPr id="17" name="TextBox 16"/>
          <p:cNvSpPr txBox="1"/>
          <p:nvPr/>
        </p:nvSpPr>
        <p:spPr>
          <a:xfrm>
            <a:off x="380230" y="1124744"/>
            <a:ext cx="8352928" cy="3931126"/>
          </a:xfrm>
          <a:prstGeom prst="rect">
            <a:avLst/>
          </a:prstGeom>
          <a:noFill/>
        </p:spPr>
        <p:txBody>
          <a:bodyPr wrap="square">
            <a:spAutoFit/>
          </a:bodyPr>
          <a:lstStyle/>
          <a:p>
            <a:pPr xmlns:a="http://schemas.openxmlformats.org/drawingml/2006/main" algn="ctr">
              <a:defRPr/>
            </a:pPr>
            <a:r xmlns:a="http://schemas.openxmlformats.org/drawingml/2006/main">
              <a:rPr altLang="ko-KR" lang="fi" sz="3600">
                <a:solidFill>
                  <a:schemeClr val="tx1">
                    <a:lumMod val="65000"/>
                    <a:lumOff val="35000"/>
                  </a:schemeClr>
                </a:solidFill>
              </a:rPr>
              <a:t>Temppeli, kirkko, on paikka palvoa ja rukoilla Jumalaa.</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fi" sz="3600">
                <a:solidFill>
                  <a:schemeClr val="tx1">
                    <a:lumMod val="65000"/>
                    <a:lumOff val="35000"/>
                  </a:schemeClr>
                </a:solidFill>
              </a:rPr>
              <a:t>Jeesus oli vihainen väkijoukolle, joka muutti sen liikepaikaksi.</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fi" sz="3600">
                <a:solidFill>
                  <a:schemeClr val="tx1">
                    <a:lumMod val="65000"/>
                    <a:lumOff val="35000"/>
                  </a:schemeClr>
                </a:solidFill>
              </a:rPr>
              <a:t>Mitä varten sinä tulet kirkkoon?</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fi" sz="3600">
                <a:solidFill>
                  <a:schemeClr val="tx1">
                    <a:lumMod val="65000"/>
                    <a:lumOff val="35000"/>
                  </a:schemeClr>
                </a:solidFill>
              </a:rPr>
              <a:t>Kirkossa sinun tulee tavata Jumala palvomalla ja rukoilemalla.</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3936" y="140621"/>
            <a:ext cx="4053592" cy="571849"/>
          </a:xfrm>
          <a:prstGeom prst="rect">
            <a:avLst/>
          </a:prstGeom>
          <a:noFill/>
        </p:spPr>
        <p:txBody>
          <a:bodyPr wrap="square">
            <a:spAutoFit/>
          </a:bodyPr>
          <a:lstStyle/>
          <a:p>
            <a:pPr xmlns:a="http://schemas.openxmlformats.org/drawingml/2006/main" algn="ctr">
              <a:defRPr/>
            </a:pPr>
            <a:r xmlns:a="http://schemas.openxmlformats.org/drawingml/2006/main">
              <a:rPr altLang="ko-KR" lang="fi" sz="3200">
                <a:solidFill>
                  <a:srgbClr val="ff0000"/>
                </a:solidFill>
              </a:rPr>
              <a:t>Kuka on Jeesus?</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07963" y="864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7257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fi" sz="3600">
                <a:solidFill>
                  <a:srgbClr val="0070c0"/>
                </a:solidFill>
              </a:rPr>
              <a:t>Jeesus on..</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altLang="ko-KR" lang="fi" sz="3600">
                <a:solidFill>
                  <a:schemeClr val="tx1">
                    <a:lumMod val="65000"/>
                    <a:lumOff val="35000"/>
                  </a:schemeClr>
                </a:solidFill>
              </a:rPr>
              <a:t>Jeesus on kirkon omistaja. Jeesus on se, joka vastaanottaa jumalanpalveluksemme ja rukouksemme seurakunnasta.</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fi" sz="4000"/>
              <a:t>Tämän päivän Sana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6144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43653"/>
            <a:ext cx="983695" cy="648072"/>
          </a:xfrm>
          <a:prstGeom prst="rect">
            <a:avLst/>
          </a:prstGeom>
          <a:noFill/>
        </p:spPr>
      </p:pic>
      <p:sp>
        <p:nvSpPr>
          <p:cNvPr id="23" name="TextBox 22"/>
          <p:cNvSpPr txBox="1"/>
          <p:nvPr/>
        </p:nvSpPr>
        <p:spPr>
          <a:xfrm>
            <a:off x="539552" y="1228397"/>
            <a:ext cx="8208912" cy="4475173"/>
          </a:xfrm>
          <a:prstGeom prst="rect">
            <a:avLst/>
          </a:prstGeom>
          <a:noFill/>
        </p:spPr>
        <p:txBody>
          <a:bodyPr wrap="square">
            <a:spAutoFit/>
          </a:bodyPr>
          <a:lstStyle/>
          <a:p>
            <a:pPr xmlns:a="http://schemas.openxmlformats.org/drawingml/2006/main" lvl="0">
              <a:defRPr/>
            </a:pPr>
            <a:r xmlns:a="http://schemas.openxmlformats.org/drawingml/2006/main">
              <a:rPr altLang="ko-KR" lang="fi" sz="3600"/>
              <a:t>Jeesus sanoi hänelle: "Minä olen ylösnousemus ja elämä. Joka uskoo minuun, se elää, vaikka kuolisikin.</a:t>
            </a:r>
            <a:endParaRPr xmlns:a="http://schemas.openxmlformats.org/drawingml/2006/main" altLang="ko-KR" lang="en-US" sz="3600"/>
          </a:p>
          <a:p>
            <a:pPr xmlns:a="http://schemas.openxmlformats.org/drawingml/2006/main" lvl="0">
              <a:defRPr/>
            </a:pPr>
            <a:r xmlns:a="http://schemas.openxmlformats.org/drawingml/2006/main">
              <a:rPr altLang="ko-KR" lang="fi" sz="3600"/>
              <a:t>ja yksikään, joka elää ja uskoo minuun, ei koskaan kuole. Uskotko tämän?"</a:t>
            </a:r>
            <a:endParaRPr xmlns:a="http://schemas.openxmlformats.org/drawingml/2006/main" altLang="ko-KR" lang="en-US" sz="3600"/>
          </a:p>
          <a:p>
            <a:pPr xmlns:a="http://schemas.openxmlformats.org/drawingml/2006/main" lvl="0">
              <a:defRPr/>
            </a:pPr>
            <a:r xmlns:a="http://schemas.openxmlformats.org/drawingml/2006/main">
              <a:rPr altLang="ko-KR" lang="fi" sz="3600"/>
              <a:t> </a:t>
            </a:r>
            <a:endParaRPr xmlns:a="http://schemas.openxmlformats.org/drawingml/2006/main" altLang="ko-KR" lang="en-US" sz="3600"/>
          </a:p>
          <a:p>
            <a:pPr lvl="0">
              <a:defRPr/>
            </a:pPr>
            <a:endParaRPr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fi" sz="2800">
                <a:solidFill>
                  <a:schemeClr val="tx1">
                    <a:lumMod val="65000"/>
                    <a:lumOff val="35000"/>
                  </a:schemeClr>
                </a:solidFill>
              </a:rPr>
              <a:t>John</a:t>
            </a:r>
            <a:r xmlns:a="http://schemas.openxmlformats.org/drawingml/2006/main">
              <a:rPr altLang="en-US" lang="fi" sz="2800">
                <a:solidFill>
                  <a:schemeClr val="tx1">
                    <a:lumMod val="65000"/>
                    <a:lumOff val="35000"/>
                  </a:schemeClr>
                </a:solidFill>
              </a:rPr>
              <a:t> </a:t>
            </a:r>
            <a:r xmlns:a="http://schemas.openxmlformats.org/drawingml/2006/main">
              <a:rPr altLang="ko-KR" lang="fi" sz="2800">
                <a:solidFill>
                  <a:schemeClr val="tx1">
                    <a:lumMod val="65000"/>
                    <a:lumOff val="35000"/>
                  </a:schemeClr>
                </a:solidFill>
              </a:rPr>
              <a:t>11:</a:t>
            </a:r>
            <a:r xmlns:a="http://schemas.openxmlformats.org/drawingml/2006/main">
              <a:rPr altLang="en-US" lang="fi" sz="2800">
                <a:solidFill>
                  <a:schemeClr val="tx1">
                    <a:lumMod val="65000"/>
                    <a:lumOff val="35000"/>
                  </a:schemeClr>
                </a:solidFill>
              </a:rPr>
              <a:t> </a:t>
            </a:r>
            <a:r xmlns:a="http://schemas.openxmlformats.org/drawingml/2006/main">
              <a:rPr altLang="ko-KR" lang="fi" sz="2800">
                <a:solidFill>
                  <a:schemeClr val="tx1">
                    <a:lumMod val="65000"/>
                    <a:lumOff val="35000"/>
                  </a:schemeClr>
                </a:solidFill>
              </a:rPr>
              <a:t>25-26</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fi" sz="4000"/>
              <a:t>Tämän päivän tietokilpailu</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5824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0190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fi" sz="3200">
                <a:solidFill>
                  <a:schemeClr val="tx1">
                    <a:lumMod val="65000"/>
                    <a:lumOff val="35000"/>
                  </a:schemeClr>
                </a:solidFill>
              </a:rPr>
              <a:t>Kenet Jeesus ajoi ulos temppelistä?</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fi" sz="2800">
                <a:solidFill>
                  <a:schemeClr val="tx1">
                    <a:lumMod val="65000"/>
                    <a:lumOff val="35000"/>
                  </a:schemeClr>
                </a:solidFill>
              </a:rPr>
              <a:t>① </a:t>
            </a:r>
            <a:r xmlns:a="http://schemas.openxmlformats.org/drawingml/2006/main">
              <a:rPr altLang="ko-KR" lang="fi" sz="2800">
                <a:solidFill>
                  <a:schemeClr val="tx1">
                    <a:lumMod val="65000"/>
                    <a:lumOff val="35000"/>
                  </a:schemeClr>
                </a:solidFill>
              </a:rPr>
              <a:t>juutalaiset</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fi" sz="2800">
                <a:solidFill>
                  <a:schemeClr val="tx1">
                    <a:lumMod val="65000"/>
                    <a:lumOff val="35000"/>
                  </a:schemeClr>
                </a:solidFill>
              </a:rPr>
              <a:t>② </a:t>
            </a:r>
            <a:r xmlns:a="http://schemas.openxmlformats.org/drawingml/2006/main">
              <a:rPr altLang="ko-KR" lang="fi" sz="2800">
                <a:solidFill>
                  <a:schemeClr val="tx1">
                    <a:lumMod val="65000"/>
                    <a:lumOff val="35000"/>
                  </a:schemeClr>
                </a:solidFill>
              </a:rPr>
              <a:t>Ei-juutalainen</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fi" sz="2800">
                <a:solidFill>
                  <a:schemeClr val="tx1">
                    <a:lumMod val="65000"/>
                    <a:lumOff val="35000"/>
                  </a:schemeClr>
                </a:solidFill>
              </a:rPr>
              <a:t>③ </a:t>
            </a:r>
            <a:r xmlns:a="http://schemas.openxmlformats.org/drawingml/2006/main">
              <a:rPr altLang="ko-KR" lang="fi" sz="2800">
                <a:solidFill>
                  <a:schemeClr val="tx1">
                    <a:lumMod val="65000"/>
                    <a:lumOff val="35000"/>
                  </a:schemeClr>
                </a:solidFill>
              </a:rPr>
              <a:t>Pappi</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299656" y="5120316"/>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fi" sz="2800">
                <a:solidFill>
                  <a:schemeClr val="tx1">
                    <a:lumMod val="65000"/>
                    <a:lumOff val="35000"/>
                  </a:schemeClr>
                </a:solidFill>
              </a:rPr>
              <a:t>④ </a:t>
            </a:r>
            <a:r xmlns:a="http://schemas.openxmlformats.org/drawingml/2006/main">
              <a:rPr altLang="ko-KR" lang="fi" sz="2800">
                <a:solidFill>
                  <a:schemeClr val="tx1">
                    <a:lumMod val="65000"/>
                    <a:lumOff val="35000"/>
                  </a:schemeClr>
                </a:solidFill>
              </a:rPr>
              <a:t>Kauppiaat</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299656" y="5131592"/>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fi" sz="2800">
                <a:solidFill>
                  <a:srgbClr val="ff0000"/>
                </a:solidFill>
              </a:rPr>
              <a:t>④ </a:t>
            </a:r>
            <a:r xmlns:a="http://schemas.openxmlformats.org/drawingml/2006/main">
              <a:rPr altLang="ko-KR" lang="fi" sz="2800">
                <a:solidFill>
                  <a:srgbClr val="ff0000"/>
                </a:solidFill>
              </a:rPr>
              <a:t>Kauppiaat</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3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fi" sz="4000">
                <a:solidFill>
                  <a:srgbClr val="ff0000"/>
                </a:solidFill>
              </a:rPr>
              <a:t>Tämän päivän Sana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9277" y="1126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23" name="TextBox 22"/>
          <p:cNvSpPr txBox="1"/>
          <p:nvPr/>
        </p:nvSpPr>
        <p:spPr>
          <a:xfrm>
            <a:off x="467544" y="2132856"/>
            <a:ext cx="8208912" cy="2284839"/>
          </a:xfrm>
          <a:prstGeom prst="rect">
            <a:avLst/>
          </a:prstGeom>
          <a:noFill/>
        </p:spPr>
        <p:txBody>
          <a:bodyPr wrap="square">
            <a:spAutoFit/>
          </a:bodyPr>
          <a:lstStyle/>
          <a:p>
            <a:pPr xmlns:a="http://schemas.openxmlformats.org/drawingml/2006/main" lvl="0">
              <a:defRPr/>
            </a:pPr>
            <a:r xmlns:a="http://schemas.openxmlformats.org/drawingml/2006/main">
              <a:rPr altLang="ko-KR" lang="fi" sz="3600"/>
              <a:t>"On kirjoitettu", hän sanoi heille, "minun taloni kutsutaan rukoushuoneeksi", mutta te teet siitä "ryöstöjen luolan".</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fi" sz="2800">
                <a:solidFill>
                  <a:schemeClr val="tx1">
                    <a:lumMod val="65000"/>
                    <a:lumOff val="35000"/>
                  </a:schemeClr>
                </a:solidFill>
              </a:rPr>
              <a:t>Matthew</a:t>
            </a:r>
            <a:r xmlns:a="http://schemas.openxmlformats.org/drawingml/2006/main">
              <a:rPr altLang="en-US" lang="fi" sz="2800">
                <a:solidFill>
                  <a:schemeClr val="tx1">
                    <a:lumMod val="65000"/>
                    <a:lumOff val="35000"/>
                  </a:schemeClr>
                </a:solidFill>
              </a:rPr>
              <a:t> </a:t>
            </a:r>
            <a:r xmlns:a="http://schemas.openxmlformats.org/drawingml/2006/main">
              <a:rPr altLang="ko-KR" lang="fi" sz="2800">
                <a:solidFill>
                  <a:schemeClr val="tx1">
                    <a:lumMod val="65000"/>
                    <a:lumOff val="35000"/>
                  </a:schemeClr>
                </a:solidFill>
              </a:rPr>
              <a:t>21:13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fi" altLang="ko-KR" b="1">
                <a:solidFill>
                  <a:schemeClr val="tx1">
                    <a:lumMod val="50000"/>
                    <a:lumOff val="50000"/>
                  </a:schemeClr>
                </a:solidFill>
              </a:rPr>
              <a:t>Nro 84 Jumalan sana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096707"/>
          </a:xfrm>
          <a:prstGeom prst="rect">
            <a:avLst/>
          </a:prstGeom>
          <a:noFill/>
        </p:spPr>
        <p:txBody>
          <a:bodyPr wrap="square">
            <a:spAutoFit/>
          </a:bodyPr>
          <a:lstStyle/>
          <a:p>
            <a:pPr xmlns:a="http://schemas.openxmlformats.org/drawingml/2006/main" algn="ctr">
              <a:defRPr/>
            </a:pPr>
            <a:r xmlns:a="http://schemas.openxmlformats.org/drawingml/2006/main">
              <a:rPr lang="fi" altLang="ko-KR" sz="4400"/>
              <a:t>Jeesus pesi opetuslastensa jalat</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499992" y="1815640"/>
            <a:ext cx="4644008" cy="40005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fi" sz="4000"/>
              <a:t>Tämän päivän Sana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8553" y="998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99825"/>
            <a:ext cx="983695" cy="648072"/>
          </a:xfrm>
          <a:prstGeom prst="rect">
            <a:avLst/>
          </a:prstGeom>
          <a:noFill/>
        </p:spPr>
      </p:pic>
      <p:sp>
        <p:nvSpPr>
          <p:cNvPr id="23" name="TextBox 22"/>
          <p:cNvSpPr txBox="1"/>
          <p:nvPr/>
        </p:nvSpPr>
        <p:spPr>
          <a:xfrm>
            <a:off x="467544" y="2132856"/>
            <a:ext cx="8208912" cy="1732389"/>
          </a:xfrm>
          <a:prstGeom prst="rect">
            <a:avLst/>
          </a:prstGeom>
          <a:noFill/>
        </p:spPr>
        <p:txBody>
          <a:bodyPr wrap="square">
            <a:spAutoFit/>
          </a:bodyPr>
          <a:lstStyle/>
          <a:p>
            <a:pPr xmlns:a="http://schemas.openxmlformats.org/drawingml/2006/main" lvl="0">
              <a:defRPr/>
            </a:pPr>
            <a:r xmlns:a="http://schemas.openxmlformats.org/drawingml/2006/main">
              <a:rPr altLang="ko-KR" lang="fi" sz="3600"/>
              <a:t>Nyt kun minä, teidän Herranne ja Opettajanne, olen pessyt teidän jalkanne, teidänkin tulee pestä toistenne jalat.</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fi" sz="2800">
                <a:solidFill>
                  <a:schemeClr val="tx1">
                    <a:lumMod val="65000"/>
                    <a:lumOff val="35000"/>
                  </a:schemeClr>
                </a:solidFill>
              </a:rPr>
              <a:t>John</a:t>
            </a:r>
            <a:r xmlns:a="http://schemas.openxmlformats.org/drawingml/2006/main">
              <a:rPr altLang="en-US" lang="fi" sz="2800">
                <a:solidFill>
                  <a:schemeClr val="tx1">
                    <a:lumMod val="65000"/>
                    <a:lumOff val="35000"/>
                  </a:schemeClr>
                </a:solidFill>
              </a:rPr>
              <a:t> </a:t>
            </a:r>
            <a:r xmlns:a="http://schemas.openxmlformats.org/drawingml/2006/main">
              <a:rPr altLang="ko-KR" lang="fi" sz="2800">
                <a:solidFill>
                  <a:schemeClr val="tx1">
                    <a:lumMod val="65000"/>
                    <a:lumOff val="35000"/>
                  </a:schemeClr>
                </a:solidFill>
              </a:rPr>
              <a:t>13:14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394" y="5733256"/>
            <a:ext cx="9134632" cy="941863"/>
          </a:xfrm>
          <a:prstGeom prst="rect">
            <a:avLst/>
          </a:prstGeom>
          <a:noFill/>
        </p:spPr>
        <p:txBody>
          <a:bodyPr wrap="square">
            <a:spAutoFit/>
          </a:bodyPr>
          <a:lstStyle/>
          <a:p>
            <a:pPr xmlns:a="http://schemas.openxmlformats.org/drawingml/2006/main" lvl="0">
              <a:defRPr/>
            </a:pPr>
            <a:r xmlns:a="http://schemas.openxmlformats.org/drawingml/2006/main">
              <a:rPr lang="fi" altLang="ko-KR" sz="2800">
                <a:solidFill>
                  <a:schemeClr val="tx1">
                    <a:lumMod val="65000"/>
                    <a:lumOff val="35000"/>
                  </a:schemeClr>
                </a:solidFill>
              </a:rPr>
              <a:t>Jeesus vietti viimeisen illallisen opetuslastensa kanssa. Jeesus tiesi, että tämä oli hänen viimeinen ateriansa opetuslastensa kanssa.</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36887" y="70584"/>
            <a:ext cx="9134139" cy="5445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078915" cy="1003206"/>
          </a:xfrm>
          <a:prstGeom prst="rect">
            <a:avLst/>
          </a:prstGeom>
          <a:noFill/>
        </p:spPr>
        <p:txBody>
          <a:bodyPr wrap="square">
            <a:spAutoFit/>
          </a:bodyPr>
          <a:lstStyle/>
          <a:p>
            <a:pPr xmlns:a="http://schemas.openxmlformats.org/drawingml/2006/main" lvl="0">
              <a:defRPr/>
            </a:pPr>
            <a:r xmlns:a="http://schemas.openxmlformats.org/drawingml/2006/main">
              <a:rPr lang="fi" altLang="ko-KR" sz="3000">
                <a:solidFill>
                  <a:schemeClr val="tx1">
                    <a:lumMod val="65000"/>
                    <a:lumOff val="35000"/>
                  </a:schemeClr>
                </a:solidFill>
              </a:rPr>
              <a:t>Jeesus toi yhtäkkiä vettä altaaseen ja alkoi pestä opetuslastensa jalkoja yksitellen.</a:t>
            </a:r>
            <a:r xmlns:a="http://schemas.openxmlformats.org/drawingml/2006/main">
              <a:rPr lang="fi" altLang="en-US" sz="3000">
                <a:solidFill>
                  <a:schemeClr val="tx1">
                    <a:lumMod val="65000"/>
                    <a:lumOff val="35000"/>
                  </a:schemeClr>
                </a:solidFill>
              </a:rPr>
              <a:t> </a:t>
            </a:r>
            <a:endParaRPr xmlns:a="http://schemas.openxmlformats.org/drawingml/2006/main" lang="ko-KR" altLang="en-US" sz="3000">
              <a:solidFill>
                <a:schemeClr val="tx1">
                  <a:lumMod val="65000"/>
                  <a:lumOff val="35000"/>
                </a:schemeClr>
              </a:solidFill>
            </a:endParaRPr>
          </a:p>
        </p:txBody>
      </p:sp>
      <p:pic>
        <p:nvPicPr>
          <p:cNvPr id="4" name="그림 3"/>
          <p:cNvPicPr>
            <a:picLocks noChangeAspect="1"/>
          </p:cNvPicPr>
          <p:nvPr/>
        </p:nvPicPr>
        <p:blipFill rotWithShape="1">
          <a:blip r:embed="rId3"/>
          <a:stretch>
            <a:fillRect/>
          </a:stretch>
        </p:blipFill>
        <p:spPr>
          <a:xfrm>
            <a:off x="885305" y="0"/>
            <a:ext cx="7308304" cy="570790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70" y="5733256"/>
            <a:ext cx="9134646" cy="941863"/>
          </a:xfrm>
          <a:prstGeom prst="rect">
            <a:avLst/>
          </a:prstGeom>
          <a:noFill/>
        </p:spPr>
        <p:txBody>
          <a:bodyPr wrap="square">
            <a:spAutoFit/>
          </a:bodyPr>
          <a:lstStyle/>
          <a:p>
            <a:pPr xmlns:a="http://schemas.openxmlformats.org/drawingml/2006/main" lvl="0">
              <a:defRPr/>
            </a:pPr>
            <a:r xmlns:a="http://schemas.openxmlformats.org/drawingml/2006/main">
              <a:rPr lang="fi" altLang="ko-KR" sz="2800">
                <a:solidFill>
                  <a:schemeClr val="tx1">
                    <a:lumMod val="65000"/>
                    <a:lumOff val="35000"/>
                  </a:schemeClr>
                </a:solidFill>
              </a:rPr>
              <a:t>Kun oli Pietarin vuoro, Pietari sanoi: "Miksi Herra pesee meidän jalkamme? En pese!"</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9370" y="0"/>
            <a:ext cx="9134630" cy="558923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2059" y="5463395"/>
            <a:ext cx="9134646" cy="1373650"/>
          </a:xfrm>
          <a:prstGeom prst="rect">
            <a:avLst/>
          </a:prstGeom>
          <a:noFill/>
        </p:spPr>
        <p:txBody>
          <a:bodyPr wrap="square">
            <a:spAutoFit/>
          </a:bodyPr>
          <a:lstStyle/>
          <a:p>
            <a:pPr xmlns:a="http://schemas.openxmlformats.org/drawingml/2006/main" lvl="0">
              <a:defRPr/>
            </a:pPr>
            <a:r xmlns:a="http://schemas.openxmlformats.org/drawingml/2006/main">
              <a:rPr lang="fi" altLang="ko-KR" sz="2800">
                <a:solidFill>
                  <a:schemeClr val="tx1">
                    <a:lumMod val="65000"/>
                    <a:lumOff val="35000"/>
                  </a:schemeClr>
                </a:solidFill>
              </a:rPr>
              <a:t>Jeesus vastasi. "Jos en pese jalkojasi, sinulla ja minulla ei ole mitään tekemistä sen kanssa. Et ehkä ymmärrä nyt hyvin, mutta jonain päivänä ymmärrät."</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2500612" y="260648"/>
            <a:ext cx="4142775" cy="439494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373216"/>
            <a:ext cx="9107238" cy="1368578"/>
          </a:xfrm>
          <a:prstGeom prst="rect">
            <a:avLst/>
          </a:prstGeom>
          <a:noFill/>
        </p:spPr>
        <p:txBody>
          <a:bodyPr wrap="square">
            <a:spAutoFit/>
          </a:bodyPr>
          <a:lstStyle/>
          <a:p>
            <a:pPr xmlns:a="http://schemas.openxmlformats.org/drawingml/2006/main" lvl="0">
              <a:defRPr/>
            </a:pPr>
            <a:r xmlns:a="http://schemas.openxmlformats.org/drawingml/2006/main">
              <a:rPr lang="fi" altLang="ko-KR" sz="2800">
                <a:solidFill>
                  <a:schemeClr val="tx1">
                    <a:lumMod val="65000"/>
                    <a:lumOff val="35000"/>
                  </a:schemeClr>
                </a:solidFill>
              </a:rPr>
              <a:t>"Pesin jalkasi näyttääkseni esimerkkiä. Peskää tästä lähtien toistenne jalat ja tulkaa ihmisiksi, jotka palvelevat toisianne."</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1331640" y="260648"/>
            <a:ext cx="6840760" cy="483611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194198"/>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fi" sz="4000">
                <a:solidFill>
                  <a:srgbClr val="ff0000"/>
                </a:solidFill>
              </a:rPr>
              <a:t>Tämän päivän oppitunti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61540" y="7475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82696"/>
            <a:ext cx="983695" cy="648072"/>
          </a:xfrm>
          <a:prstGeom prst="rect">
            <a:avLst/>
          </a:prstGeom>
          <a:noFill/>
        </p:spPr>
      </p:pic>
      <p:sp>
        <p:nvSpPr>
          <p:cNvPr id="17" name="TextBox 16"/>
          <p:cNvSpPr txBox="1"/>
          <p:nvPr/>
        </p:nvSpPr>
        <p:spPr>
          <a:xfrm>
            <a:off x="380230" y="1124744"/>
            <a:ext cx="8352928" cy="4474051"/>
          </a:xfrm>
          <a:prstGeom prst="rect">
            <a:avLst/>
          </a:prstGeom>
          <a:noFill/>
        </p:spPr>
        <p:txBody>
          <a:bodyPr wrap="square">
            <a:spAutoFit/>
          </a:bodyPr>
          <a:lstStyle/>
          <a:p>
            <a:pPr xmlns:a="http://schemas.openxmlformats.org/drawingml/2006/main" algn="ctr">
              <a:defRPr/>
            </a:pPr>
            <a:r xmlns:a="http://schemas.openxmlformats.org/drawingml/2006/main">
              <a:rPr altLang="ko-KR" lang="fi" sz="3600">
                <a:solidFill>
                  <a:schemeClr val="tx1">
                    <a:lumMod val="65000"/>
                    <a:lumOff val="35000"/>
                  </a:schemeClr>
                </a:solidFill>
              </a:rPr>
              <a:t>Maailmassa matalat palvelevat korkeita miehiä, mutta Jeesus päinvastoin pesi opetuslastensa jalat ja luovutti</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fi" sz="3600">
                <a:solidFill>
                  <a:schemeClr val="tx1">
                    <a:lumMod val="65000"/>
                    <a:lumOff val="35000"/>
                  </a:schemeClr>
                </a:solidFill>
              </a:rPr>
              <a:t>hänen elämänsä meille.</a:t>
            </a:r>
            <a:r xmlns:a="http://schemas.openxmlformats.org/drawingml/2006/main">
              <a:rPr altLang="en-US" lang="fi" sz="3600">
                <a:solidFill>
                  <a:schemeClr val="tx1">
                    <a:lumMod val="65000"/>
                    <a:lumOff val="35000"/>
                  </a:schemeClr>
                </a:solidFill>
              </a:rPr>
              <a:t> </a:t>
            </a:r>
            <a:r xmlns:a="http://schemas.openxmlformats.org/drawingml/2006/main">
              <a:rPr altLang="ko-KR" lang="fi" sz="3600">
                <a:solidFill>
                  <a:schemeClr val="tx1">
                    <a:lumMod val="65000"/>
                    <a:lumOff val="35000"/>
                  </a:schemeClr>
                </a:solidFill>
              </a:rPr>
              <a:t>Jos olemme Jeesuksen opetuslapsia, meidän tulee olla iloisia voidessamme palvella toisiamme alemmalla paikalla sen sijaan, että haluaisimme tulla kohdelluksi korkeammalla.</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941963"/>
          </a:xfrm>
          <a:prstGeom prst="rect">
            <a:avLst/>
          </a:prstGeom>
          <a:noFill/>
        </p:spPr>
        <p:txBody>
          <a:bodyPr wrap="square">
            <a:spAutoFit/>
          </a:bodyPr>
          <a:lstStyle/>
          <a:p>
            <a:pPr xmlns:a="http://schemas.openxmlformats.org/drawingml/2006/main" lvl="0">
              <a:defRPr/>
            </a:pPr>
            <a:r xmlns:a="http://schemas.openxmlformats.org/drawingml/2006/main">
              <a:rPr lang="fi" altLang="ko-KR" sz="2800">
                <a:solidFill>
                  <a:schemeClr val="tx1">
                    <a:lumMod val="65000"/>
                    <a:lumOff val="35000"/>
                  </a:schemeClr>
                </a:solidFill>
              </a:rPr>
              <a:t>Eräänä päivänä Jeesukselle tuli uutinen. "Lazarus on sairas. Tule nopeasti ja paranna hänet."</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 y="260648"/>
            <a:ext cx="9144000" cy="542216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05419" y="249923"/>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fi" sz="3200"/>
              <a:t>Kuka on Jeesus?</a:t>
            </a:r>
            <a:r xmlns:a="http://schemas.openxmlformats.org/drawingml/2006/main">
              <a:rPr altLang="en-US" lang="fi"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fi" sz="3600">
                <a:solidFill>
                  <a:srgbClr val="0070c0"/>
                </a:solidFill>
              </a:rPr>
              <a:t>Jeesus</a:t>
            </a:r>
            <a:r xmlns:a="http://schemas.openxmlformats.org/drawingml/2006/main">
              <a:rPr altLang="en-US" lang="fi" sz="3600">
                <a:solidFill>
                  <a:srgbClr val="0070c0"/>
                </a:solidFill>
              </a:rPr>
              <a:t> </a:t>
            </a:r>
            <a:r xmlns:a="http://schemas.openxmlformats.org/drawingml/2006/main">
              <a:rPr altLang="ko-KR" lang="fi" sz="3600">
                <a:solidFill>
                  <a:srgbClr val="0070c0"/>
                </a:solidFill>
              </a:rPr>
              <a:t>On..</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altLang="ko-KR" lang="fi" sz="3600">
                <a:solidFill>
                  <a:schemeClr val="tx1">
                    <a:lumMod val="65000"/>
                    <a:lumOff val="35000"/>
                  </a:schemeClr>
                </a:solidFill>
              </a:rPr>
              <a:t>Jeesus on korkein ihminen, mutta hän on tullut alimpaan paikkaan ja on ollut halukas palvelemaan meitä kaikkia.</a:t>
            </a:r>
            <a:r xmlns:a="http://schemas.openxmlformats.org/drawingml/2006/main">
              <a:rPr altLang="en-US" lang="fi" sz="3600">
                <a:solidFill>
                  <a:schemeClr val="tx1">
                    <a:lumMod val="65000"/>
                    <a:lumOff val="35000"/>
                  </a:schemeClr>
                </a:solidFill>
              </a:rPr>
              <a:t> </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300936"/>
            <a:ext cx="4053592" cy="697284"/>
          </a:xfrm>
          <a:prstGeom prst="rect">
            <a:avLst/>
          </a:prstGeom>
          <a:noFill/>
        </p:spPr>
        <p:txBody>
          <a:bodyPr wrap="square">
            <a:spAutoFit/>
          </a:bodyPr>
          <a:lstStyle/>
          <a:p>
            <a:pPr xmlns:a="http://schemas.openxmlformats.org/drawingml/2006/main" algn="ctr">
              <a:defRPr/>
            </a:pPr>
            <a:r xmlns:a="http://schemas.openxmlformats.org/drawingml/2006/main">
              <a:rPr altLang="ko-KR" lang="fi" sz="4000"/>
              <a:t>Tämän päivän tietokilpailu</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51902" y="12928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0190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fi" sz="3200">
                <a:solidFill>
                  <a:schemeClr val="tx1">
                    <a:lumMod val="65000"/>
                    <a:lumOff val="35000"/>
                  </a:schemeClr>
                </a:solidFill>
              </a:rPr>
              <a:t>Kuka ei antanut Jeesuksen pestä jalkojaan?</a:t>
            </a:r>
            <a:r xmlns:a="http://schemas.openxmlformats.org/drawingml/2006/main">
              <a:rPr altLang="en-US" lang="fi" sz="3200">
                <a:solidFill>
                  <a:schemeClr val="tx1">
                    <a:lumMod val="65000"/>
                    <a:lumOff val="35000"/>
                  </a:schemeClr>
                </a:solidFill>
              </a:rPr>
              <a:t> </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fi" sz="2800">
                <a:solidFill>
                  <a:schemeClr val="tx1">
                    <a:lumMod val="65000"/>
                    <a:lumOff val="35000"/>
                  </a:schemeClr>
                </a:solidFill>
              </a:rPr>
              <a:t>① </a:t>
            </a:r>
            <a:r xmlns:a="http://schemas.openxmlformats.org/drawingml/2006/main">
              <a:rPr altLang="ko-KR" lang="fi" sz="2800">
                <a:solidFill>
                  <a:schemeClr val="tx1">
                    <a:lumMod val="65000"/>
                    <a:lumOff val="35000"/>
                  </a:schemeClr>
                </a:solidFill>
              </a:rPr>
              <a:t>Johannes</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fi" sz="2800">
                <a:solidFill>
                  <a:schemeClr val="tx1">
                    <a:lumMod val="65000"/>
                    <a:lumOff val="35000"/>
                  </a:schemeClr>
                </a:solidFill>
              </a:rPr>
              <a:t>② </a:t>
            </a:r>
            <a:r xmlns:a="http://schemas.openxmlformats.org/drawingml/2006/main">
              <a:rPr altLang="ko-KR" lang="fi" sz="2800">
                <a:solidFill>
                  <a:schemeClr val="tx1">
                    <a:lumMod val="65000"/>
                    <a:lumOff val="35000"/>
                  </a:schemeClr>
                </a:solidFill>
              </a:rPr>
              <a:t>Tuomas</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99796"/>
            <a:ext cx="8712968" cy="513199"/>
          </a:xfrm>
          <a:prstGeom prst="rect">
            <a:avLst/>
          </a:prstGeom>
          <a:noFill/>
        </p:spPr>
        <p:txBody>
          <a:bodyPr wrap="square">
            <a:spAutoFit/>
          </a:bodyPr>
          <a:lstStyle/>
          <a:p>
            <a:pPr xmlns:a="http://schemas.openxmlformats.org/drawingml/2006/main" lvl="0">
              <a:defRPr/>
            </a:pPr>
            <a:r xmlns:a="http://schemas.openxmlformats.org/drawingml/2006/main">
              <a:rPr altLang="en-US" lang="fi" sz="2800">
                <a:solidFill>
                  <a:schemeClr val="tx1">
                    <a:lumMod val="65000"/>
                    <a:lumOff val="35000"/>
                  </a:schemeClr>
                </a:solidFill>
              </a:rPr>
              <a:t>③ </a:t>
            </a:r>
            <a:r xmlns:a="http://schemas.openxmlformats.org/drawingml/2006/main">
              <a:rPr altLang="ko-KR" lang="fi" sz="2800">
                <a:solidFill>
                  <a:schemeClr val="tx1">
                    <a:lumMod val="65000"/>
                    <a:lumOff val="35000"/>
                  </a:schemeClr>
                </a:solidFill>
              </a:rPr>
              <a:t>Pietari</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fi" sz="2800">
                <a:solidFill>
                  <a:schemeClr val="tx1">
                    <a:lumMod val="65000"/>
                    <a:lumOff val="35000"/>
                  </a:schemeClr>
                </a:solidFill>
              </a:rPr>
              <a:t>④ </a:t>
            </a:r>
            <a:r xmlns:a="http://schemas.openxmlformats.org/drawingml/2006/main">
              <a:rPr altLang="ko-KR" lang="fi" sz="2800">
                <a:solidFill>
                  <a:schemeClr val="tx1">
                    <a:lumMod val="65000"/>
                    <a:lumOff val="35000"/>
                  </a:schemeClr>
                </a:solidFill>
              </a:rPr>
              <a:t>Juudas Iskariot</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99796"/>
            <a:ext cx="8712968" cy="513199"/>
          </a:xfrm>
          <a:prstGeom prst="rect">
            <a:avLst/>
          </a:prstGeom>
          <a:noFill/>
        </p:spPr>
        <p:txBody>
          <a:bodyPr wrap="square">
            <a:spAutoFit/>
          </a:bodyPr>
          <a:lstStyle/>
          <a:p>
            <a:pPr xmlns:a="http://schemas.openxmlformats.org/drawingml/2006/main" lvl="0">
              <a:defRPr/>
            </a:pPr>
            <a:r xmlns:a="http://schemas.openxmlformats.org/drawingml/2006/main">
              <a:rPr altLang="en-US" lang="fi" sz="2800">
                <a:solidFill>
                  <a:srgbClr val="ff0000"/>
                </a:solidFill>
              </a:rPr>
              <a:t>③ </a:t>
            </a:r>
            <a:r xmlns:a="http://schemas.openxmlformats.org/drawingml/2006/main">
              <a:rPr altLang="ko-KR" lang="fi" sz="2800">
                <a:solidFill>
                  <a:srgbClr val="ff0000"/>
                </a:solidFill>
              </a:rPr>
              <a:t>Pietari</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4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fi" sz="4000"/>
              <a:t>Tämän päivän Sana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8553" y="998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99825"/>
            <a:ext cx="983695" cy="648072"/>
          </a:xfrm>
          <a:prstGeom prst="rect">
            <a:avLst/>
          </a:prstGeom>
          <a:noFill/>
        </p:spPr>
      </p:pic>
      <p:sp>
        <p:nvSpPr>
          <p:cNvPr id="23" name="TextBox 22"/>
          <p:cNvSpPr txBox="1"/>
          <p:nvPr/>
        </p:nvSpPr>
        <p:spPr>
          <a:xfrm>
            <a:off x="467544" y="2132856"/>
            <a:ext cx="8208912" cy="1732389"/>
          </a:xfrm>
          <a:prstGeom prst="rect">
            <a:avLst/>
          </a:prstGeom>
          <a:noFill/>
        </p:spPr>
        <p:txBody>
          <a:bodyPr wrap="square">
            <a:spAutoFit/>
          </a:bodyPr>
          <a:lstStyle/>
          <a:p>
            <a:pPr xmlns:a="http://schemas.openxmlformats.org/drawingml/2006/main" lvl="0">
              <a:defRPr/>
            </a:pPr>
            <a:r xmlns:a="http://schemas.openxmlformats.org/drawingml/2006/main">
              <a:rPr altLang="ko-KR" lang="fi" sz="3600"/>
              <a:t>Nyt kun minä, teidän Herranne ja Opettajanne, olen pessyt teidän jalkanne, teidänkin tulee pestä toistenne jalat.</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fi" sz="2800">
                <a:solidFill>
                  <a:schemeClr val="tx1">
                    <a:lumMod val="65000"/>
                    <a:lumOff val="35000"/>
                  </a:schemeClr>
                </a:solidFill>
              </a:rPr>
              <a:t>John</a:t>
            </a:r>
            <a:r xmlns:a="http://schemas.openxmlformats.org/drawingml/2006/main">
              <a:rPr altLang="en-US" lang="fi" sz="2800">
                <a:solidFill>
                  <a:schemeClr val="tx1">
                    <a:lumMod val="65000"/>
                    <a:lumOff val="35000"/>
                  </a:schemeClr>
                </a:solidFill>
              </a:rPr>
              <a:t> </a:t>
            </a:r>
            <a:r xmlns:a="http://schemas.openxmlformats.org/drawingml/2006/main">
              <a:rPr altLang="ko-KR" lang="fi" sz="2800">
                <a:solidFill>
                  <a:schemeClr val="tx1">
                    <a:lumMod val="65000"/>
                    <a:lumOff val="35000"/>
                  </a:schemeClr>
                </a:solidFill>
              </a:rPr>
              <a:t>13:14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fi" altLang="ko-KR" b="1">
                <a:solidFill>
                  <a:schemeClr val="tx1">
                    <a:lumMod val="50000"/>
                    <a:lumOff val="50000"/>
                  </a:schemeClr>
                </a:solidFill>
              </a:rPr>
              <a:t>Nro 85 Jumalan sana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fi" altLang="ko-KR" sz="4400"/>
              <a:t>Jeesus rukoilee kukkulalla</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211960" y="1959038"/>
            <a:ext cx="4921197" cy="396285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fi" altLang="ko-KR" sz="4000"/>
              <a:t>Tämän päivän Sana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6241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62416"/>
            <a:ext cx="983695" cy="648072"/>
          </a:xfrm>
          <a:prstGeom prst="rect">
            <a:avLst/>
          </a:prstGeom>
          <a:noFill/>
        </p:spPr>
      </p:pic>
      <p:sp>
        <p:nvSpPr>
          <p:cNvPr id="23" name="TextBox 22"/>
          <p:cNvSpPr txBox="1"/>
          <p:nvPr/>
        </p:nvSpPr>
        <p:spPr>
          <a:xfrm>
            <a:off x="467544" y="1268760"/>
            <a:ext cx="8208912" cy="2834610"/>
          </a:xfrm>
          <a:prstGeom prst="rect">
            <a:avLst/>
          </a:prstGeom>
          <a:noFill/>
        </p:spPr>
        <p:txBody>
          <a:bodyPr wrap="square">
            <a:spAutoFit/>
          </a:bodyPr>
          <a:lstStyle/>
          <a:p>
            <a:pPr xmlns:a="http://schemas.openxmlformats.org/drawingml/2006/main" lvl="0">
              <a:defRPr/>
            </a:pPr>
            <a:r xmlns:a="http://schemas.openxmlformats.org/drawingml/2006/main">
              <a:rPr lang="fi" altLang="ko-KR" sz="3600"/>
              <a:t>Mentessään hieman kauemmaksi hän kaatui kasvoillaan maahan ja rukoili: "Isäni, jos mahdollista, ottakoon minulta tämä malja. Mutta ei niinkuin minä tahdon, vaan niinkuin sinä."</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fi" altLang="ko-KR" sz="2800">
                <a:solidFill>
                  <a:schemeClr val="tx1">
                    <a:lumMod val="65000"/>
                    <a:lumOff val="35000"/>
                  </a:schemeClr>
                </a:solidFill>
              </a:rPr>
              <a:t>Matthew</a:t>
            </a:r>
            <a:r xmlns:a="http://schemas.openxmlformats.org/drawingml/2006/main">
              <a:rPr lang="fi" altLang="en-US" sz="2800">
                <a:solidFill>
                  <a:schemeClr val="tx1">
                    <a:lumMod val="65000"/>
                    <a:lumOff val="35000"/>
                  </a:schemeClr>
                </a:solidFill>
              </a:rPr>
              <a:t> </a:t>
            </a:r>
            <a:r xmlns:a="http://schemas.openxmlformats.org/drawingml/2006/main">
              <a:rPr lang="fi" altLang="ko-KR" sz="2800">
                <a:solidFill>
                  <a:schemeClr val="tx1">
                    <a:lumMod val="65000"/>
                    <a:lumOff val="35000"/>
                  </a:schemeClr>
                </a:solidFill>
              </a:rPr>
              <a:t>26:39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661248"/>
            <a:ext cx="9134632" cy="1077218"/>
          </a:xfrm>
          <a:prstGeom prst="rect">
            <a:avLst/>
          </a:prstGeom>
          <a:noFill/>
        </p:spPr>
        <p:txBody>
          <a:bodyPr wrap="square">
            <a:spAutoFit/>
          </a:bodyPr>
          <a:lstStyle/>
          <a:p>
            <a:pPr xmlns:a="http://schemas.openxmlformats.org/drawingml/2006/main" lvl="0">
              <a:defRPr/>
            </a:pPr>
            <a:r xmlns:a="http://schemas.openxmlformats.org/drawingml/2006/main">
              <a:rPr lang="fi" altLang="ko-KR" sz="3200">
                <a:solidFill>
                  <a:schemeClr val="tx1">
                    <a:lumMod val="65000"/>
                    <a:lumOff val="35000"/>
                  </a:schemeClr>
                </a:solidFill>
              </a:rPr>
              <a:t>Illallisen jälkeen Jeesus meni opetuslastensa kanssa paikkaan nimeltä Getsemane.</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5085" y="5384576"/>
            <a:ext cx="9078915" cy="1461994"/>
          </a:xfrm>
          <a:prstGeom prst="rect">
            <a:avLst/>
          </a:prstGeom>
          <a:noFill/>
        </p:spPr>
        <p:txBody>
          <a:bodyPr wrap="square">
            <a:spAutoFit/>
          </a:bodyPr>
          <a:lstStyle/>
          <a:p>
            <a:pPr xmlns:a="http://schemas.openxmlformats.org/drawingml/2006/main" lvl="0">
              <a:defRPr/>
            </a:pPr>
            <a:r xmlns:a="http://schemas.openxmlformats.org/drawingml/2006/main">
              <a:rPr lang="fi" altLang="ko-KR" sz="3000">
                <a:solidFill>
                  <a:schemeClr val="tx1">
                    <a:lumMod val="65000"/>
                    <a:lumOff val="35000"/>
                  </a:schemeClr>
                </a:solidFill>
              </a:rPr>
              <a:t>Jeesus sanoi opetuslapsilleen: "Sieluni on kuolemaan asti murheen vallassa. Pysy täällä ja valvo kanssani."</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1" y="0"/>
            <a:ext cx="9144001"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898" y="5085184"/>
            <a:ext cx="9134646" cy="1789961"/>
          </a:xfrm>
          <a:prstGeom prst="rect">
            <a:avLst/>
          </a:prstGeom>
          <a:noFill/>
        </p:spPr>
        <p:txBody>
          <a:bodyPr wrap="square">
            <a:spAutoFit/>
          </a:bodyPr>
          <a:lstStyle/>
          <a:p>
            <a:pPr xmlns:a="http://schemas.openxmlformats.org/drawingml/2006/main" lvl="0">
              <a:defRPr/>
            </a:pPr>
            <a:r xmlns:a="http://schemas.openxmlformats.org/drawingml/2006/main">
              <a:rPr lang="fi" altLang="ko-KR" sz="2800">
                <a:solidFill>
                  <a:schemeClr val="tx1">
                    <a:lumMod val="65000"/>
                    <a:lumOff val="35000"/>
                  </a:schemeClr>
                </a:solidFill>
              </a:rPr>
              <a:t>""Isäni, jos mahdollista, ottakoon minulta tämä malja. Mutta ei niinkuin minä tahdon, vaan niinkuin sinä." Jeesus rukoili hartaasti. Mutta opetuslapset vaipuivat syvään uneen.</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0" y="-9610"/>
            <a:ext cx="9144000" cy="509479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2059" y="5463395"/>
            <a:ext cx="9134646" cy="1373650"/>
          </a:xfrm>
          <a:prstGeom prst="rect">
            <a:avLst/>
          </a:prstGeom>
          <a:noFill/>
        </p:spPr>
        <p:txBody>
          <a:bodyPr wrap="square">
            <a:spAutoFit/>
          </a:bodyPr>
          <a:lstStyle/>
          <a:p>
            <a:pPr xmlns:a="http://schemas.openxmlformats.org/drawingml/2006/main" lvl="0">
              <a:defRPr/>
            </a:pPr>
            <a:r xmlns:a="http://schemas.openxmlformats.org/drawingml/2006/main">
              <a:rPr lang="fi" altLang="ko-KR" sz="2800">
                <a:solidFill>
                  <a:schemeClr val="tx1">
                    <a:lumMod val="65000"/>
                    <a:lumOff val="35000"/>
                  </a:schemeClr>
                </a:solidFill>
              </a:rPr>
              <a:t>Jeesus sanoi herättessään opetuslapsensa: "Ettekö voisi valvoa kanssani tuntia? Katso. Täältä tulee pettäjäni pidättämään minut."</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 y="0"/>
            <a:ext cx="9144000" cy="54178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552"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fi" altLang="ko-KR" sz="2800">
                <a:solidFill>
                  <a:schemeClr val="tx1">
                    <a:lumMod val="65000"/>
                    <a:lumOff val="35000"/>
                  </a:schemeClr>
                </a:solidFill>
              </a:rPr>
              <a:t>Lopulta Jeesus seurasi ihmisiä, jotka tulivat häntä kiinni. Se oli kuolla maksaaksemme syntimme ristillä, kuten Jumala halusi.</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rcRect t="140" b="210"/>
          <a:stretch>
            <a:fillRect/>
          </a:stretch>
        </p:blipFill>
        <p:spPr>
          <a:xfrm flipH="1">
            <a:off x="0" y="-1"/>
            <a:ext cx="9144000" cy="547300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570488"/>
          </a:xfrm>
          <a:prstGeom prst="rect">
            <a:avLst/>
          </a:prstGeom>
          <a:noFill/>
        </p:spPr>
        <p:txBody>
          <a:bodyPr wrap="square">
            <a:spAutoFit/>
          </a:bodyPr>
          <a:lstStyle/>
          <a:p>
            <a:pPr xmlns:a="http://schemas.openxmlformats.org/drawingml/2006/main" lvl="0">
              <a:defRPr/>
            </a:pPr>
            <a:r xmlns:a="http://schemas.openxmlformats.org/drawingml/2006/main">
              <a:rPr lang="fi" altLang="ko-KR" sz="3200">
                <a:solidFill>
                  <a:schemeClr val="tx1">
                    <a:lumMod val="65000"/>
                    <a:lumOff val="35000"/>
                  </a:schemeClr>
                </a:solidFill>
              </a:rPr>
              <a:t>Mutta ennen kuin Jeesus tuli, hän kuoli.</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 y="44624"/>
            <a:ext cx="9144000" cy="545180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9998" y="236201"/>
            <a:ext cx="4053592" cy="695344"/>
          </a:xfrm>
          <a:prstGeom prst="rect">
            <a:avLst/>
          </a:prstGeom>
          <a:noFill/>
        </p:spPr>
        <p:txBody>
          <a:bodyPr wrap="square">
            <a:spAutoFit/>
          </a:bodyPr>
          <a:lstStyle/>
          <a:p>
            <a:pPr xmlns:a="http://schemas.openxmlformats.org/drawingml/2006/main" algn="ctr">
              <a:defRPr/>
            </a:pPr>
            <a:r xmlns:a="http://schemas.openxmlformats.org/drawingml/2006/main">
              <a:rPr lang="fi" altLang="ko-KR" sz="4000">
                <a:solidFill>
                  <a:srgbClr val="ff0000"/>
                </a:solidFill>
              </a:rPr>
              <a:t>Tämän päivän oppitunti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79992"/>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82696"/>
            <a:ext cx="983695" cy="648072"/>
          </a:xfrm>
          <a:prstGeom prst="rect">
            <a:avLst/>
          </a:prstGeom>
          <a:noFill/>
        </p:spPr>
      </p:pic>
      <p:sp>
        <p:nvSpPr>
          <p:cNvPr id="17" name="TextBox 16"/>
          <p:cNvSpPr txBox="1"/>
          <p:nvPr/>
        </p:nvSpPr>
        <p:spPr>
          <a:xfrm>
            <a:off x="380230" y="1124744"/>
            <a:ext cx="8352928" cy="3378676"/>
          </a:xfrm>
          <a:prstGeom prst="rect">
            <a:avLst/>
          </a:prstGeom>
          <a:noFill/>
        </p:spPr>
        <p:txBody>
          <a:bodyPr wrap="square">
            <a:spAutoFit/>
          </a:bodyPr>
          <a:lstStyle/>
          <a:p>
            <a:pPr xmlns:a="http://schemas.openxmlformats.org/drawingml/2006/main" algn="ctr">
              <a:defRPr/>
            </a:pPr>
            <a:r xmlns:a="http://schemas.openxmlformats.org/drawingml/2006/main">
              <a:rPr lang="fi" altLang="ko-KR" sz="3600">
                <a:solidFill>
                  <a:schemeClr val="tx1">
                    <a:lumMod val="65000"/>
                    <a:lumOff val="35000"/>
                  </a:schemeClr>
                </a:solidFill>
              </a:rPr>
              <a:t>Jeesukselle oli tuskallista kuolla maksaakseen syntimme ristillä, mutta hän oli täysin kuuliainen</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fi" altLang="ko-KR" sz="3600">
                <a:solidFill>
                  <a:schemeClr val="tx1">
                    <a:lumMod val="65000"/>
                    <a:lumOff val="35000"/>
                  </a:schemeClr>
                </a:solidFill>
              </a:rPr>
              <a:t>koska se oli Jumalan tahto.</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fi" altLang="ko-KR" sz="3600">
                <a:solidFill>
                  <a:schemeClr val="tx1">
                    <a:lumMod val="65000"/>
                    <a:lumOff val="35000"/>
                  </a:schemeClr>
                </a:solidFill>
              </a:rPr>
              <a:t>Meidän täytyy ensin toivoa, että Jumalan tahto toteutuu elämässämme ennemmin kuin minun.</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0241" y="234969"/>
            <a:ext cx="4053592" cy="572751"/>
          </a:xfrm>
          <a:prstGeom prst="rect">
            <a:avLst/>
          </a:prstGeom>
          <a:noFill/>
        </p:spPr>
        <p:txBody>
          <a:bodyPr wrap="square">
            <a:spAutoFit/>
          </a:bodyPr>
          <a:lstStyle/>
          <a:p>
            <a:pPr xmlns:a="http://schemas.openxmlformats.org/drawingml/2006/main" algn="ctr">
              <a:defRPr/>
            </a:pPr>
            <a:r xmlns:a="http://schemas.openxmlformats.org/drawingml/2006/main">
              <a:rPr lang="fi" altLang="ko-KR" sz="3200"/>
              <a:t>Kuka on Jeesus?</a:t>
            </a:r>
            <a:r xmlns:a="http://schemas.openxmlformats.org/drawingml/2006/main">
              <a:rPr lang="fi"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05917" y="6560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12172"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fi" altLang="ko-KR" sz="3600">
                <a:solidFill>
                  <a:srgbClr val="0070c0"/>
                </a:solidFill>
              </a:rPr>
              <a:t>Jeesus</a:t>
            </a:r>
            <a:r xmlns:a="http://schemas.openxmlformats.org/drawingml/2006/main">
              <a:rPr lang="fi" altLang="en-US" sz="3600">
                <a:solidFill>
                  <a:srgbClr val="0070c0"/>
                </a:solidFill>
              </a:rPr>
              <a:t> </a:t>
            </a:r>
            <a:r xmlns:a="http://schemas.openxmlformats.org/drawingml/2006/main">
              <a:rPr lang="fi" altLang="ko-KR" sz="3600">
                <a:solidFill>
                  <a:srgbClr val="0070c0"/>
                </a:solidFill>
              </a:rPr>
              <a:t>On..</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fi" altLang="ko-KR" sz="3600">
                <a:solidFill>
                  <a:schemeClr val="tx1">
                    <a:lumMod val="65000"/>
                    <a:lumOff val="35000"/>
                  </a:schemeClr>
                </a:solidFill>
              </a:rPr>
              <a:t>Jeesus on synnitön tässä maassa, koska hän noudattaa täysin Jumalan tahtoa.</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fi" altLang="ko-KR" sz="4000"/>
              <a:t>Tämän päivän tietokilpailu</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070501" y="7689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89806" y="76894"/>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fi" altLang="ko-KR" sz="3200">
                <a:solidFill>
                  <a:schemeClr val="tx1">
                    <a:lumMod val="65000"/>
                    <a:lumOff val="35000"/>
                  </a:schemeClr>
                </a:solidFill>
              </a:rPr>
              <a:t>Missä Jeesus rukoili ennen kuin hänet pidätettiin?</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fi" altLang="en-US" sz="2800">
                <a:solidFill>
                  <a:schemeClr val="tx1">
                    <a:lumMod val="65000"/>
                    <a:lumOff val="35000"/>
                  </a:schemeClr>
                </a:solidFill>
              </a:rPr>
              <a:t>① </a:t>
            </a:r>
            <a:r xmlns:a="http://schemas.openxmlformats.org/drawingml/2006/main">
              <a:rPr lang="fi" altLang="ko-KR" sz="2800">
                <a:solidFill>
                  <a:schemeClr val="tx1">
                    <a:lumMod val="65000"/>
                    <a:lumOff val="35000"/>
                  </a:schemeClr>
                </a:solidFill>
              </a:rPr>
              <a:t>Jerusalemin temppelissä</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36713"/>
            <a:ext cx="8424936" cy="523220"/>
          </a:xfrm>
          <a:prstGeom prst="rect">
            <a:avLst/>
          </a:prstGeom>
          <a:noFill/>
        </p:spPr>
        <p:txBody>
          <a:bodyPr wrap="square">
            <a:spAutoFit/>
          </a:bodyPr>
          <a:lstStyle/>
          <a:p>
            <a:pPr xmlns:a="http://schemas.openxmlformats.org/drawingml/2006/main" lvl="0">
              <a:defRPr/>
            </a:pPr>
            <a:r xmlns:a="http://schemas.openxmlformats.org/drawingml/2006/main">
              <a:rPr lang="fi" altLang="en-US" sz="2800">
                <a:solidFill>
                  <a:schemeClr val="tx1">
                    <a:lumMod val="65000"/>
                    <a:lumOff val="35000"/>
                  </a:schemeClr>
                </a:solidFill>
              </a:rPr>
              <a:t>② </a:t>
            </a:r>
            <a:r xmlns:a="http://schemas.openxmlformats.org/drawingml/2006/main">
              <a:rPr lang="fi" altLang="ko-KR" sz="2800">
                <a:solidFill>
                  <a:schemeClr val="tx1">
                    <a:lumMod val="65000"/>
                    <a:lumOff val="35000"/>
                  </a:schemeClr>
                </a:solidFill>
              </a:rPr>
              <a:t>Getsemane</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fi" altLang="en-US" sz="2800">
                <a:solidFill>
                  <a:schemeClr val="tx1">
                    <a:lumMod val="65000"/>
                    <a:lumOff val="35000"/>
                  </a:schemeClr>
                </a:solidFill>
              </a:rPr>
              <a:t>③ </a:t>
            </a:r>
            <a:r xmlns:a="http://schemas.openxmlformats.org/drawingml/2006/main">
              <a:rPr lang="fi" altLang="ko-KR" sz="2800">
                <a:solidFill>
                  <a:schemeClr val="tx1">
                    <a:lumMod val="65000"/>
                    <a:lumOff val="35000"/>
                  </a:schemeClr>
                </a:solidFill>
              </a:rPr>
              <a:t>Markuksen ylähuone</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fi" altLang="en-US" sz="2800">
                <a:solidFill>
                  <a:schemeClr val="tx1">
                    <a:lumMod val="65000"/>
                    <a:lumOff val="35000"/>
                  </a:schemeClr>
                </a:solidFill>
              </a:rPr>
              <a:t>④ </a:t>
            </a:r>
            <a:r xmlns:a="http://schemas.openxmlformats.org/drawingml/2006/main">
              <a:rPr lang="fi" altLang="ko-KR" sz="2800">
                <a:solidFill>
                  <a:schemeClr val="tx1">
                    <a:lumMod val="65000"/>
                    <a:lumOff val="35000"/>
                  </a:schemeClr>
                </a:solidFill>
              </a:rPr>
              <a:t>Galilea-järvi</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3536713"/>
            <a:ext cx="8712968" cy="523220"/>
          </a:xfrm>
          <a:prstGeom prst="rect">
            <a:avLst/>
          </a:prstGeom>
          <a:noFill/>
        </p:spPr>
        <p:txBody>
          <a:bodyPr wrap="square">
            <a:spAutoFit/>
          </a:bodyPr>
          <a:lstStyle/>
          <a:p>
            <a:pPr xmlns:a="http://schemas.openxmlformats.org/drawingml/2006/main" lvl="0">
              <a:defRPr/>
            </a:pPr>
            <a:r xmlns:a="http://schemas.openxmlformats.org/drawingml/2006/main">
              <a:rPr lang="fi" altLang="en-US" sz="2800">
                <a:solidFill>
                  <a:srgbClr val="ff0000"/>
                </a:solidFill>
              </a:rPr>
              <a:t>② </a:t>
            </a:r>
            <a:r xmlns:a="http://schemas.openxmlformats.org/drawingml/2006/main">
              <a:rPr lang="fi" altLang="ko-KR" sz="2800">
                <a:solidFill>
                  <a:srgbClr val="ff0000"/>
                </a:solidFill>
              </a:rPr>
              <a:t>Getsemane</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5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fi" altLang="ko-KR" sz="4000"/>
              <a:t>Tämän päivän Sana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6241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62416"/>
            <a:ext cx="983695" cy="648072"/>
          </a:xfrm>
          <a:prstGeom prst="rect">
            <a:avLst/>
          </a:prstGeom>
          <a:noFill/>
        </p:spPr>
      </p:pic>
      <p:sp>
        <p:nvSpPr>
          <p:cNvPr id="23" name="TextBox 22"/>
          <p:cNvSpPr txBox="1"/>
          <p:nvPr/>
        </p:nvSpPr>
        <p:spPr>
          <a:xfrm>
            <a:off x="467543" y="1248167"/>
            <a:ext cx="8208912" cy="2828905"/>
          </a:xfrm>
          <a:prstGeom prst="rect">
            <a:avLst/>
          </a:prstGeom>
          <a:noFill/>
        </p:spPr>
        <p:txBody>
          <a:bodyPr wrap="square">
            <a:spAutoFit/>
          </a:bodyPr>
          <a:lstStyle/>
          <a:p>
            <a:pPr xmlns:a="http://schemas.openxmlformats.org/drawingml/2006/main" lvl="0">
              <a:defRPr/>
            </a:pPr>
            <a:r xmlns:a="http://schemas.openxmlformats.org/drawingml/2006/main">
              <a:rPr lang="fi" altLang="ko-KR" sz="3600"/>
              <a:t>Mentessään hieman kauemmaksi hän kaatui kasvoillaan maahan ja rukoili: "Isäni, jos mahdollista, ottakoon minulta tämä malja. Mutta ei niinkuin minä tahdon, vaan niinkuin sinä."</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fi" altLang="ko-KR" sz="2800">
                <a:solidFill>
                  <a:schemeClr val="tx1">
                    <a:lumMod val="65000"/>
                    <a:lumOff val="35000"/>
                  </a:schemeClr>
                </a:solidFill>
              </a:rPr>
              <a:t>Matthew</a:t>
            </a:r>
            <a:r xmlns:a="http://schemas.openxmlformats.org/drawingml/2006/main">
              <a:rPr lang="fi" altLang="en-US" sz="2800">
                <a:solidFill>
                  <a:schemeClr val="tx1">
                    <a:lumMod val="65000"/>
                    <a:lumOff val="35000"/>
                  </a:schemeClr>
                </a:solidFill>
              </a:rPr>
              <a:t> </a:t>
            </a:r>
            <a:r xmlns:a="http://schemas.openxmlformats.org/drawingml/2006/main">
              <a:rPr lang="fi" altLang="ko-KR" sz="2800">
                <a:solidFill>
                  <a:schemeClr val="tx1">
                    <a:lumMod val="65000"/>
                    <a:lumOff val="35000"/>
                  </a:schemeClr>
                </a:solidFill>
              </a:rPr>
              <a:t>26:39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fi" altLang="ko-KR" b="1">
                <a:solidFill>
                  <a:schemeClr val="tx1">
                    <a:lumMod val="50000"/>
                    <a:lumOff val="50000"/>
                  </a:schemeClr>
                </a:solidFill>
              </a:rPr>
              <a:t>Nro 86 Jumalan sana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fi" altLang="ko-KR" sz="4400"/>
              <a:t>Jeesus kuoli ristillä.</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3995936" y="1988840"/>
            <a:ext cx="5148064" cy="39604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fi" altLang="ko-KR" sz="4000"/>
              <a:t>Tämän päivän Sana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5479" y="495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4828" y="29559"/>
            <a:ext cx="983695" cy="648072"/>
          </a:xfrm>
          <a:prstGeom prst="rect">
            <a:avLst/>
          </a:prstGeom>
          <a:noFill/>
        </p:spPr>
      </p:pic>
      <p:sp>
        <p:nvSpPr>
          <p:cNvPr id="23" name="TextBox 22"/>
          <p:cNvSpPr txBox="1"/>
          <p:nvPr/>
        </p:nvSpPr>
        <p:spPr>
          <a:xfrm>
            <a:off x="467544" y="1988840"/>
            <a:ext cx="8208912" cy="2285980"/>
          </a:xfrm>
          <a:prstGeom prst="rect">
            <a:avLst/>
          </a:prstGeom>
          <a:noFill/>
        </p:spPr>
        <p:txBody>
          <a:bodyPr wrap="square">
            <a:spAutoFit/>
          </a:bodyPr>
          <a:lstStyle/>
          <a:p>
            <a:pPr xmlns:a="http://schemas.openxmlformats.org/drawingml/2006/main" lvl="0">
              <a:defRPr/>
            </a:pPr>
            <a:r xmlns:a="http://schemas.openxmlformats.org/drawingml/2006/main">
              <a:rPr lang="fi" altLang="ko-KR" sz="3600"/>
              <a:t>Jeesus huusi kovalla äänellä: "Isä, sinun käsiisi minä annan henkeni." Kun hän oli sanonut tämän, hän hengitti viimeisenä.</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fi" altLang="ko-KR" sz="2800">
                <a:solidFill>
                  <a:schemeClr val="tx1">
                    <a:lumMod val="65000"/>
                    <a:lumOff val="35000"/>
                  </a:schemeClr>
                </a:solidFill>
              </a:rPr>
              <a:t>Luke</a:t>
            </a:r>
            <a:r xmlns:a="http://schemas.openxmlformats.org/drawingml/2006/main">
              <a:rPr lang="fi" altLang="en-US" sz="2800">
                <a:solidFill>
                  <a:schemeClr val="tx1">
                    <a:lumMod val="65000"/>
                    <a:lumOff val="35000"/>
                  </a:schemeClr>
                </a:solidFill>
              </a:rPr>
              <a:t> </a:t>
            </a:r>
            <a:r xmlns:a="http://schemas.openxmlformats.org/drawingml/2006/main">
              <a:rPr lang="fi" altLang="ko-KR" sz="2800">
                <a:solidFill>
                  <a:schemeClr val="tx1">
                    <a:lumMod val="65000"/>
                    <a:lumOff val="35000"/>
                  </a:schemeClr>
                </a:solidFill>
              </a:rPr>
              <a:t>23:</a:t>
            </a:r>
            <a:r xmlns:a="http://schemas.openxmlformats.org/drawingml/2006/main">
              <a:rPr lang="fi" altLang="en-US" sz="2800">
                <a:solidFill>
                  <a:schemeClr val="tx1">
                    <a:lumMod val="65000"/>
                    <a:lumOff val="35000"/>
                  </a:schemeClr>
                </a:solidFill>
              </a:rPr>
              <a:t> </a:t>
            </a:r>
            <a:r xmlns:a="http://schemas.openxmlformats.org/drawingml/2006/main">
              <a:rPr lang="fi" altLang="ko-KR" sz="2800">
                <a:solidFill>
                  <a:schemeClr val="tx1">
                    <a:lumMod val="65000"/>
                    <a:lumOff val="35000"/>
                  </a:schemeClr>
                </a:solidFill>
              </a:rPr>
              <a:t>46</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 y="5473005"/>
            <a:ext cx="9134632" cy="1373565"/>
          </a:xfrm>
          <a:prstGeom prst="rect">
            <a:avLst/>
          </a:prstGeom>
          <a:noFill/>
        </p:spPr>
        <p:txBody>
          <a:bodyPr wrap="square">
            <a:spAutoFit/>
          </a:bodyPr>
          <a:lstStyle/>
          <a:p>
            <a:pPr xmlns:a="http://schemas.openxmlformats.org/drawingml/2006/main" lvl="0">
              <a:defRPr/>
            </a:pPr>
            <a:r xmlns:a="http://schemas.openxmlformats.org/drawingml/2006/main">
              <a:rPr lang="fi" altLang="ko-KR" sz="2800">
                <a:solidFill>
                  <a:schemeClr val="tx1">
                    <a:lumMod val="65000"/>
                    <a:lumOff val="35000"/>
                  </a:schemeClr>
                </a:solidFill>
              </a:rPr>
              <a:t>Roomalaisten sotilaiden vangiksi jäänyt Jeesus piti päässään orjantappurakruunua, häntä pilkkattiin, hänet kannettiin ristiä ja hänet vietiin teloitettavaksi kukkulalle.</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 y="0"/>
            <a:ext cx="9141579" cy="5445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5085" y="5292244"/>
            <a:ext cx="9078915" cy="1554326"/>
          </a:xfrm>
          <a:prstGeom prst="rect">
            <a:avLst/>
          </a:prstGeom>
          <a:noFill/>
        </p:spPr>
        <p:txBody>
          <a:bodyPr wrap="square">
            <a:spAutoFit/>
          </a:bodyPr>
          <a:lstStyle/>
          <a:p>
            <a:pPr xmlns:a="http://schemas.openxmlformats.org/drawingml/2006/main" lvl="0">
              <a:defRPr/>
            </a:pPr>
            <a:r xmlns:a="http://schemas.openxmlformats.org/drawingml/2006/main">
              <a:rPr lang="fi" altLang="ko-KR" sz="3200">
                <a:solidFill>
                  <a:schemeClr val="tx1">
                    <a:lumMod val="65000"/>
                    <a:lumOff val="35000"/>
                  </a:schemeClr>
                </a:solidFill>
              </a:rPr>
              <a:t>Sitten Jeesus ristiinnaulittiin ristillä kahden rikollisen kanssa. Ihmiset seisoivat katsomassa, ja hallitsijat jopa pilkkasivat häntä.</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3"/>
          <a:stretch>
            <a:fillRect/>
          </a:stretch>
        </p:blipFill>
        <p:spPr>
          <a:xfrm>
            <a:off x="-1" y="0"/>
            <a:ext cx="9144001"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350" y="5473005"/>
            <a:ext cx="9134646" cy="954107"/>
          </a:xfrm>
          <a:prstGeom prst="rect">
            <a:avLst/>
          </a:prstGeom>
          <a:noFill/>
        </p:spPr>
        <p:txBody>
          <a:bodyPr wrap="square">
            <a:spAutoFit/>
          </a:bodyPr>
          <a:lstStyle/>
          <a:p>
            <a:pPr xmlns:a="http://schemas.openxmlformats.org/drawingml/2006/main" lvl="0">
              <a:defRPr/>
            </a:pPr>
            <a:r xmlns:a="http://schemas.openxmlformats.org/drawingml/2006/main">
              <a:rPr lang="fi" altLang="ko-KR" sz="2800">
                <a:solidFill>
                  <a:schemeClr val="tx1">
                    <a:lumMod val="65000"/>
                    <a:lumOff val="35000"/>
                  </a:schemeClr>
                </a:solidFill>
              </a:rPr>
              <a:t>"Isä, anna heille anteeksi, sillä he eivät tiedä mitä tekevät." Jeesus rukoili niiden puolesta, jotka tappoivat hänet.</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699792" y="188640"/>
            <a:ext cx="3625708" cy="502613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4034" y="5733256"/>
            <a:ext cx="9134646" cy="1065689"/>
          </a:xfrm>
          <a:prstGeom prst="rect">
            <a:avLst/>
          </a:prstGeom>
          <a:noFill/>
        </p:spPr>
        <p:txBody>
          <a:bodyPr wrap="square">
            <a:spAutoFit/>
          </a:bodyPr>
          <a:lstStyle/>
          <a:p>
            <a:pPr xmlns:a="http://schemas.openxmlformats.org/drawingml/2006/main" lvl="0">
              <a:defRPr/>
            </a:pPr>
            <a:r xmlns:a="http://schemas.openxmlformats.org/drawingml/2006/main">
              <a:rPr lang="fi" altLang="ko-KR" sz="3200">
                <a:solidFill>
                  <a:schemeClr val="tx1">
                    <a:lumMod val="65000"/>
                    <a:lumOff val="35000"/>
                  </a:schemeClr>
                </a:solidFill>
              </a:rPr>
              <a:t>Jeesus sanoi: "Se on täytetty!" Ja Hän kumarsi päänsä ja antoi henkensä.</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73325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29589" y="5805264"/>
            <a:ext cx="9144000" cy="954107"/>
          </a:xfrm>
          <a:prstGeom prst="rect">
            <a:avLst/>
          </a:prstGeom>
          <a:noFill/>
        </p:spPr>
        <p:txBody>
          <a:bodyPr wrap="square">
            <a:spAutoFit/>
          </a:bodyPr>
          <a:lstStyle/>
          <a:p>
            <a:pPr xmlns:a="http://schemas.openxmlformats.org/drawingml/2006/main" lvl="0">
              <a:defRPr/>
            </a:pPr>
            <a:r xmlns:a="http://schemas.openxmlformats.org/drawingml/2006/main">
              <a:rPr altLang="ko-KR" lang="fi" sz="2800">
                <a:solidFill>
                  <a:schemeClr val="tx1">
                    <a:lumMod val="65000"/>
                    <a:lumOff val="35000"/>
                  </a:schemeClr>
                </a:solidFill>
              </a:rPr>
              <a:t>Lasaruksen sisar sanoi myöhään tulleelle Jeesukselle: "Jeesus, jos olisit ollut täällä, veljeni ei olisi kuollut."</a:t>
            </a:r>
            <a:endParaRPr xmlns:a="http://schemas.openxmlformats.org/drawingml/2006/main" altLang="en-US" lang="ko-KR" sz="2800">
              <a:solidFill>
                <a:schemeClr val="tx1">
                  <a:lumMod val="65000"/>
                  <a:lumOff val="35000"/>
                </a:schemeClr>
              </a:solidFill>
            </a:endParaRPr>
          </a:p>
        </p:txBody>
      </p:sp>
      <p:pic>
        <p:nvPicPr>
          <p:cNvPr id="2" name="그림 1"/>
          <p:cNvPicPr>
            <a:picLocks noChangeAspect="1"/>
          </p:cNvPicPr>
          <p:nvPr/>
        </p:nvPicPr>
        <p:blipFill rotWithShape="1">
          <a:blip r:embed="rId2"/>
          <a:srcRect t="13"/>
          <a:stretch>
            <a:fillRect/>
          </a:stretch>
        </p:blipFill>
        <p:spPr>
          <a:xfrm>
            <a:off x="0" y="0"/>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9953" y="4621743"/>
            <a:ext cx="9107238" cy="2224827"/>
          </a:xfrm>
          <a:prstGeom prst="rect">
            <a:avLst/>
          </a:prstGeom>
          <a:noFill/>
        </p:spPr>
        <p:txBody>
          <a:bodyPr wrap="square">
            <a:spAutoFit/>
          </a:bodyPr>
          <a:lstStyle/>
          <a:p>
            <a:pPr xmlns:a="http://schemas.openxmlformats.org/drawingml/2006/main" lvl="0">
              <a:defRPr/>
            </a:pPr>
            <a:r xmlns:a="http://schemas.openxmlformats.org/drawingml/2006/main">
              <a:rPr lang="fi" altLang="ko-KR" sz="2800">
                <a:solidFill>
                  <a:schemeClr val="tx1">
                    <a:lumMod val="65000"/>
                    <a:lumOff val="35000"/>
                  </a:schemeClr>
                </a:solidFill>
              </a:rPr>
              <a:t>Sillä hetkellä temppelin esirippu repesi kahtia ylhäältä alas. Maa tärisi ja kivet halkesivat. Kun sotilaat, jotka ristiinnaulitsivat Jeesuksen, näkivät tämän, he pelästyivät ja huudahtivat: "Totisesti hän oli Jumalan Poika!"</a:t>
            </a:r>
            <a:endParaRPr xmlns:a="http://schemas.openxmlformats.org/drawingml/2006/main" lang="en-US" altLang="ko-KR"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 y="-12578"/>
            <a:ext cx="9143983" cy="444969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126812"/>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fi" altLang="ko-KR" sz="4000"/>
              <a:t>Tämän päivän oppitunti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8925" y="12950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3337" y="126812"/>
            <a:ext cx="983695" cy="648072"/>
          </a:xfrm>
          <a:prstGeom prst="rect">
            <a:avLst/>
          </a:prstGeom>
          <a:noFill/>
        </p:spPr>
      </p:pic>
      <p:sp>
        <p:nvSpPr>
          <p:cNvPr id="17" name="TextBox 16"/>
          <p:cNvSpPr txBox="1"/>
          <p:nvPr/>
        </p:nvSpPr>
        <p:spPr>
          <a:xfrm>
            <a:off x="380230" y="1124744"/>
            <a:ext cx="8352928" cy="3378676"/>
          </a:xfrm>
          <a:prstGeom prst="rect">
            <a:avLst/>
          </a:prstGeom>
          <a:noFill/>
        </p:spPr>
        <p:txBody>
          <a:bodyPr wrap="square">
            <a:spAutoFit/>
          </a:bodyPr>
          <a:lstStyle/>
          <a:p>
            <a:pPr xmlns:a="http://schemas.openxmlformats.org/drawingml/2006/main" algn="ctr">
              <a:defRPr/>
            </a:pPr>
            <a:r xmlns:a="http://schemas.openxmlformats.org/drawingml/2006/main">
              <a:rPr lang="fi" altLang="ko-KR" sz="3600">
                <a:solidFill>
                  <a:schemeClr val="tx1">
                    <a:lumMod val="65000"/>
                    <a:lumOff val="35000"/>
                  </a:schemeClr>
                </a:solidFill>
              </a:rPr>
              <a:t>Synnitön Jeesus kärsi ja kuoli puolestamme ja maksoi meidän syntimme.</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fi" altLang="ko-KR" sz="3600">
                <a:solidFill>
                  <a:schemeClr val="tx1">
                    <a:lumMod val="65000"/>
                    <a:lumOff val="35000"/>
                  </a:schemeClr>
                </a:solidFill>
              </a:rPr>
              <a:t>Siksi meidän ei tarvitse maksaa itsestämme.</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fi" altLang="ko-KR" sz="3600">
                <a:solidFill>
                  <a:schemeClr val="tx1">
                    <a:lumMod val="65000"/>
                    <a:lumOff val="35000"/>
                  </a:schemeClr>
                </a:solidFill>
              </a:rPr>
              <a:t>Me pelastuimme Jeesuksen ansiosta.</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fi" altLang="ko-KR" sz="3600">
                <a:solidFill>
                  <a:schemeClr val="tx1">
                    <a:lumMod val="65000"/>
                    <a:lumOff val="35000"/>
                  </a:schemeClr>
                </a:solidFill>
              </a:rPr>
              <a:t>Emme saa unohtaa tätä hetkeäkään.</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225246"/>
            <a:ext cx="4053592" cy="572949"/>
          </a:xfrm>
          <a:prstGeom prst="rect">
            <a:avLst/>
          </a:prstGeom>
          <a:noFill/>
        </p:spPr>
        <p:txBody>
          <a:bodyPr wrap="square">
            <a:spAutoFit/>
          </a:bodyPr>
          <a:lstStyle/>
          <a:p>
            <a:pPr xmlns:a="http://schemas.openxmlformats.org/drawingml/2006/main" algn="ctr">
              <a:defRPr/>
            </a:pPr>
            <a:r xmlns:a="http://schemas.openxmlformats.org/drawingml/2006/main">
              <a:rPr lang="fi" altLang="ko-KR" sz="3200"/>
              <a:t>Kuka on Jeesus?</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84677" y="928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5716" y="928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fi" altLang="ko-KR" sz="3600">
                <a:solidFill>
                  <a:srgbClr val="0070c0"/>
                </a:solidFill>
              </a:rPr>
              <a:t>Jeesus on..</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fi" altLang="ko-KR" sz="3600">
                <a:solidFill>
                  <a:schemeClr val="tx1">
                    <a:lumMod val="65000"/>
                    <a:lumOff val="35000"/>
                  </a:schemeClr>
                </a:solidFill>
              </a:rPr>
              <a:t>Jeesus on Vapahtaja, joka pelasti meidät kuolemalla syntiemme tähden ristillä.</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fi" altLang="ko-KR" sz="4000"/>
              <a:t>Tämän päivän tietokilpailu</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51182"/>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92896"/>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lang="fi" altLang="ko-KR" sz="3200">
                <a:solidFill>
                  <a:schemeClr val="tx1">
                    <a:lumMod val="65000"/>
                    <a:lumOff val="35000"/>
                  </a:schemeClr>
                </a:solidFill>
              </a:rPr>
              <a:t>Kenen kanssa Jeesus ristiinnaulittiin?</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fi" altLang="en-US" sz="2800">
                <a:solidFill>
                  <a:schemeClr val="tx1">
                    <a:lumMod val="65000"/>
                    <a:lumOff val="35000"/>
                  </a:schemeClr>
                </a:solidFill>
              </a:rPr>
              <a:t>① </a:t>
            </a:r>
            <a:r xmlns:a="http://schemas.openxmlformats.org/drawingml/2006/main">
              <a:rPr lang="fi" altLang="ko-KR" sz="2800">
                <a:solidFill>
                  <a:schemeClr val="tx1">
                    <a:lumMod val="65000"/>
                    <a:lumOff val="35000"/>
                  </a:schemeClr>
                </a:solidFill>
              </a:rPr>
              <a:t>Opetuslapset</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fi" altLang="en-US" sz="2800">
                <a:solidFill>
                  <a:schemeClr val="tx1">
                    <a:lumMod val="65000"/>
                    <a:lumOff val="35000"/>
                  </a:schemeClr>
                </a:solidFill>
              </a:rPr>
              <a:t>② </a:t>
            </a:r>
            <a:r xmlns:a="http://schemas.openxmlformats.org/drawingml/2006/main">
              <a:rPr lang="fi" altLang="ko-KR" sz="2800">
                <a:solidFill>
                  <a:schemeClr val="tx1">
                    <a:lumMod val="65000"/>
                    <a:lumOff val="35000"/>
                  </a:schemeClr>
                </a:solidFill>
              </a:rPr>
              <a:t>Naiset</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fi" altLang="en-US" sz="2800">
                <a:solidFill>
                  <a:schemeClr val="tx1">
                    <a:lumMod val="65000"/>
                    <a:lumOff val="35000"/>
                  </a:schemeClr>
                </a:solidFill>
              </a:rPr>
              <a:t>③ </a:t>
            </a:r>
            <a:r xmlns:a="http://schemas.openxmlformats.org/drawingml/2006/main">
              <a:rPr lang="fi" altLang="ko-KR" sz="2800">
                <a:solidFill>
                  <a:schemeClr val="tx1">
                    <a:lumMod val="65000"/>
                    <a:lumOff val="35000"/>
                  </a:schemeClr>
                </a:solidFill>
              </a:rPr>
              <a:t>Papit</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fi" altLang="en-US" sz="2800">
                <a:solidFill>
                  <a:schemeClr val="tx1">
                    <a:lumMod val="65000"/>
                    <a:lumOff val="35000"/>
                  </a:schemeClr>
                </a:solidFill>
              </a:rPr>
              <a:t>④ </a:t>
            </a:r>
            <a:r xmlns:a="http://schemas.openxmlformats.org/drawingml/2006/main">
              <a:rPr lang="fi" altLang="ko-KR" sz="2800">
                <a:solidFill>
                  <a:schemeClr val="tx1">
                    <a:lumMod val="65000"/>
                    <a:lumOff val="35000"/>
                  </a:schemeClr>
                </a:solidFill>
              </a:rPr>
              <a:t>Rikolliset</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fi" altLang="en-US" sz="2800">
                <a:solidFill>
                  <a:srgbClr val="ff0000"/>
                </a:solidFill>
              </a:rPr>
              <a:t>④ </a:t>
            </a:r>
            <a:r xmlns:a="http://schemas.openxmlformats.org/drawingml/2006/main">
              <a:rPr lang="fi" altLang="ko-KR" sz="2800">
                <a:solidFill>
                  <a:srgbClr val="ff0000"/>
                </a:solidFill>
              </a:rPr>
              <a:t>Rikolliset</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6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fi" altLang="ko-KR" sz="4000"/>
              <a:t>Tämän päivän Sana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5479" y="495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4828" y="29559"/>
            <a:ext cx="983695" cy="648072"/>
          </a:xfrm>
          <a:prstGeom prst="rect">
            <a:avLst/>
          </a:prstGeom>
          <a:noFill/>
        </p:spPr>
      </p:pic>
      <p:sp>
        <p:nvSpPr>
          <p:cNvPr id="23" name="TextBox 22"/>
          <p:cNvSpPr txBox="1"/>
          <p:nvPr/>
        </p:nvSpPr>
        <p:spPr>
          <a:xfrm>
            <a:off x="467544" y="1988840"/>
            <a:ext cx="8208912" cy="2285980"/>
          </a:xfrm>
          <a:prstGeom prst="rect">
            <a:avLst/>
          </a:prstGeom>
          <a:noFill/>
        </p:spPr>
        <p:txBody>
          <a:bodyPr wrap="square">
            <a:spAutoFit/>
          </a:bodyPr>
          <a:lstStyle/>
          <a:p>
            <a:pPr xmlns:a="http://schemas.openxmlformats.org/drawingml/2006/main" lvl="0">
              <a:defRPr/>
            </a:pPr>
            <a:r xmlns:a="http://schemas.openxmlformats.org/drawingml/2006/main">
              <a:rPr lang="fi" altLang="ko-KR" sz="3600"/>
              <a:t>Jeesus huusi kovalla äänellä: "Isä, sinun käsiisi minä annan henkeni." Kun hän oli sanonut tämän, hän hengitti viimeisenä.</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fi" altLang="ko-KR" sz="2800">
                <a:solidFill>
                  <a:schemeClr val="tx1">
                    <a:lumMod val="65000"/>
                    <a:lumOff val="35000"/>
                  </a:schemeClr>
                </a:solidFill>
              </a:rPr>
              <a:t>Luke</a:t>
            </a:r>
            <a:r xmlns:a="http://schemas.openxmlformats.org/drawingml/2006/main">
              <a:rPr lang="fi" altLang="en-US" sz="2800">
                <a:solidFill>
                  <a:schemeClr val="tx1">
                    <a:lumMod val="65000"/>
                    <a:lumOff val="35000"/>
                  </a:schemeClr>
                </a:solidFill>
              </a:rPr>
              <a:t> </a:t>
            </a:r>
            <a:r xmlns:a="http://schemas.openxmlformats.org/drawingml/2006/main">
              <a:rPr lang="fi" altLang="ko-KR" sz="2800">
                <a:solidFill>
                  <a:schemeClr val="tx1">
                    <a:lumMod val="65000"/>
                    <a:lumOff val="35000"/>
                  </a:schemeClr>
                </a:solidFill>
              </a:rPr>
              <a:t>23:</a:t>
            </a:r>
            <a:r xmlns:a="http://schemas.openxmlformats.org/drawingml/2006/main">
              <a:rPr lang="fi" altLang="en-US" sz="2800">
                <a:solidFill>
                  <a:schemeClr val="tx1">
                    <a:lumMod val="65000"/>
                    <a:lumOff val="35000"/>
                  </a:schemeClr>
                </a:solidFill>
              </a:rPr>
              <a:t> </a:t>
            </a:r>
            <a:r xmlns:a="http://schemas.openxmlformats.org/drawingml/2006/main">
              <a:rPr lang="fi" altLang="ko-KR" sz="2800">
                <a:solidFill>
                  <a:schemeClr val="tx1">
                    <a:lumMod val="65000"/>
                    <a:lumOff val="35000"/>
                  </a:schemeClr>
                </a:solidFill>
              </a:rPr>
              <a:t>46</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fi" altLang="ko-KR" b="1">
                <a:solidFill>
                  <a:schemeClr val="tx1">
                    <a:lumMod val="50000"/>
                    <a:lumOff val="50000"/>
                  </a:schemeClr>
                </a:solidFill>
              </a:rPr>
              <a:t>Nro 87 Jumalan sana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fi" altLang="ko-KR" sz="4400"/>
              <a:t>Tyhjä hauta</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044066" y="1988840"/>
            <a:ext cx="5090594" cy="38273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fi" altLang="ko-KR" sz="4000"/>
              <a:t>Tämän päivän Sana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38443" y="7357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467544" y="1988840"/>
            <a:ext cx="8208912" cy="1733530"/>
          </a:xfrm>
          <a:prstGeom prst="rect">
            <a:avLst/>
          </a:prstGeom>
          <a:noFill/>
        </p:spPr>
        <p:txBody>
          <a:bodyPr wrap="square">
            <a:spAutoFit/>
          </a:bodyPr>
          <a:lstStyle/>
          <a:p>
            <a:pPr xmlns:a="http://schemas.openxmlformats.org/drawingml/2006/main" lvl="0">
              <a:defRPr/>
            </a:pPr>
            <a:r xmlns:a="http://schemas.openxmlformats.org/drawingml/2006/main">
              <a:rPr lang="fi" altLang="ko-KR" sz="3600"/>
              <a:t>Tämän jälkeen hän kääntyi ympäri ja näki Jeesuksen seisovan siellä, mutta hän ei ymmärtänyt, että se oli Jeesus.</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fi" altLang="ko-KR" sz="2800">
                <a:solidFill>
                  <a:schemeClr val="tx1">
                    <a:lumMod val="65000"/>
                    <a:lumOff val="35000"/>
                  </a:schemeClr>
                </a:solidFill>
              </a:rPr>
              <a:t>John</a:t>
            </a:r>
            <a:r xmlns:a="http://schemas.openxmlformats.org/drawingml/2006/main">
              <a:rPr lang="fi" altLang="en-US" sz="2800">
                <a:solidFill>
                  <a:schemeClr val="tx1">
                    <a:lumMod val="65000"/>
                    <a:lumOff val="35000"/>
                  </a:schemeClr>
                </a:solidFill>
              </a:rPr>
              <a:t> </a:t>
            </a:r>
            <a:r xmlns:a="http://schemas.openxmlformats.org/drawingml/2006/main">
              <a:rPr lang="fi" altLang="ko-KR" sz="2800">
                <a:solidFill>
                  <a:schemeClr val="tx1">
                    <a:lumMod val="65000"/>
                    <a:lumOff val="35000"/>
                  </a:schemeClr>
                </a:solidFill>
              </a:rPr>
              <a:t>20:</a:t>
            </a:r>
            <a:r xmlns:a="http://schemas.openxmlformats.org/drawingml/2006/main">
              <a:rPr lang="fi" altLang="en-US" sz="2800">
                <a:solidFill>
                  <a:schemeClr val="tx1">
                    <a:lumMod val="65000"/>
                    <a:lumOff val="35000"/>
                  </a:schemeClr>
                </a:solidFill>
              </a:rPr>
              <a:t> </a:t>
            </a:r>
            <a:r xmlns:a="http://schemas.openxmlformats.org/drawingml/2006/main">
              <a:rPr lang="fi" altLang="ko-KR" sz="2800">
                <a:solidFill>
                  <a:schemeClr val="tx1">
                    <a:lumMod val="65000"/>
                    <a:lumOff val="35000"/>
                  </a:schemeClr>
                </a:solidFill>
              </a:rPr>
              <a:t>14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288340"/>
            <a:ext cx="9134632" cy="1558230"/>
          </a:xfrm>
          <a:prstGeom prst="rect">
            <a:avLst/>
          </a:prstGeom>
          <a:noFill/>
        </p:spPr>
        <p:txBody>
          <a:bodyPr wrap="square">
            <a:spAutoFit/>
          </a:bodyPr>
          <a:lstStyle/>
          <a:p>
            <a:pPr xmlns:a="http://schemas.openxmlformats.org/drawingml/2006/main" lvl="0">
              <a:defRPr/>
            </a:pPr>
            <a:r xmlns:a="http://schemas.openxmlformats.org/drawingml/2006/main">
              <a:rPr lang="fi" altLang="ko-KR" sz="3200">
                <a:solidFill>
                  <a:schemeClr val="tx1">
                    <a:lumMod val="65000"/>
                    <a:lumOff val="35000"/>
                  </a:schemeClr>
                </a:solidFill>
              </a:rPr>
              <a:t>Maria Magdaleena meni haudalle katsomaan kuollutta Jeesusta. Mutta haudan kiviovi oli auki.</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4794" y="-27383"/>
            <a:ext cx="9158793" cy="532859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078915" cy="1077218"/>
          </a:xfrm>
          <a:prstGeom prst="rect">
            <a:avLst/>
          </a:prstGeom>
          <a:noFill/>
        </p:spPr>
        <p:txBody>
          <a:bodyPr wrap="square">
            <a:spAutoFit/>
          </a:bodyPr>
          <a:lstStyle/>
          <a:p>
            <a:pPr xmlns:a="http://schemas.openxmlformats.org/drawingml/2006/main" lvl="0">
              <a:defRPr/>
            </a:pPr>
            <a:r xmlns:a="http://schemas.openxmlformats.org/drawingml/2006/main">
              <a:rPr lang="fi" altLang="ko-KR" sz="3200">
                <a:solidFill>
                  <a:schemeClr val="tx1">
                    <a:lumMod val="65000"/>
                    <a:lumOff val="35000"/>
                  </a:schemeClr>
                </a:solidFill>
              </a:rPr>
              <a:t>Haudassa ei ollut Jeesuksen ruumista. Maria luuli, että joku oli varastanut Jeesuksen ruumiin.</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0" y="-4335"/>
            <a:ext cx="9144000" cy="58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134646" cy="954107"/>
          </a:xfrm>
          <a:prstGeom prst="rect">
            <a:avLst/>
          </a:prstGeom>
          <a:noFill/>
        </p:spPr>
        <p:txBody>
          <a:bodyPr wrap="square">
            <a:spAutoFit/>
          </a:bodyPr>
          <a:lstStyle/>
          <a:p>
            <a:pPr xmlns:a="http://schemas.openxmlformats.org/drawingml/2006/main" lvl="0">
              <a:defRPr/>
            </a:pPr>
            <a:r xmlns:a="http://schemas.openxmlformats.org/drawingml/2006/main">
              <a:rPr lang="fi" altLang="ko-KR" sz="2800">
                <a:solidFill>
                  <a:schemeClr val="tx1">
                    <a:lumMod val="65000"/>
                    <a:lumOff val="35000"/>
                  </a:schemeClr>
                </a:solidFill>
              </a:rPr>
              <a:t>Enkeli ilmestyi ja kysyi. "Miksi sinä itket?" Maria vastasi: "Joku varasti Jeesuksen ruumiin."</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1208"/>
            <a:ext cx="9144000" cy="582647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21702" y="5736158"/>
            <a:ext cx="9134646" cy="1077218"/>
          </a:xfrm>
          <a:prstGeom prst="rect">
            <a:avLst/>
          </a:prstGeom>
          <a:noFill/>
        </p:spPr>
        <p:txBody>
          <a:bodyPr wrap="square">
            <a:spAutoFit/>
          </a:bodyPr>
          <a:lstStyle/>
          <a:p>
            <a:pPr xmlns:a="http://schemas.openxmlformats.org/drawingml/2006/main" lvl="0">
              <a:defRPr/>
            </a:pPr>
            <a:r xmlns:a="http://schemas.openxmlformats.org/drawingml/2006/main">
              <a:rPr altLang="ko-KR" lang="fi" sz="3200">
                <a:solidFill>
                  <a:schemeClr val="tx1">
                    <a:lumMod val="65000"/>
                    <a:lumOff val="35000"/>
                  </a:schemeClr>
                </a:solidFill>
              </a:rPr>
              <a:t>Jeesus sanoi: "Ottakaa pois haudan kiviportti." Jeesus käski: "Tule ulos, Lasarus."</a:t>
            </a:r>
            <a:endParaRPr xmlns:a="http://schemas.openxmlformats.org/drawingml/2006/main" altLang="en-US" lang="ko-KR" sz="3200">
              <a:solidFill>
                <a:schemeClr val="tx1">
                  <a:lumMod val="65000"/>
                  <a:lumOff val="35000"/>
                </a:schemeClr>
              </a:solidFill>
            </a:endParaRPr>
          </a:p>
        </p:txBody>
      </p:sp>
      <p:pic>
        <p:nvPicPr>
          <p:cNvPr id="2" name="그림 1"/>
          <p:cNvPicPr>
            <a:picLocks noChangeAspect="1"/>
          </p:cNvPicPr>
          <p:nvPr/>
        </p:nvPicPr>
        <p:blipFill rotWithShape="1">
          <a:blip r:embed="rId2"/>
          <a:srcRect t="13"/>
          <a:stretch>
            <a:fillRect/>
          </a:stretch>
        </p:blipFill>
        <p:spPr>
          <a:xfrm>
            <a:off x="21702" y="2902"/>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445224"/>
            <a:ext cx="9134646" cy="1372770"/>
          </a:xfrm>
          <a:prstGeom prst="rect">
            <a:avLst/>
          </a:prstGeom>
          <a:noFill/>
        </p:spPr>
        <p:txBody>
          <a:bodyPr wrap="square">
            <a:spAutoFit/>
          </a:bodyPr>
          <a:lstStyle/>
          <a:p>
            <a:pPr xmlns:a="http://schemas.openxmlformats.org/drawingml/2006/main" lvl="0">
              <a:defRPr/>
            </a:pPr>
            <a:r xmlns:a="http://schemas.openxmlformats.org/drawingml/2006/main">
              <a:rPr lang="fi" altLang="ko-KR" sz="2800">
                <a:solidFill>
                  <a:schemeClr val="tx1">
                    <a:lumMod val="65000"/>
                    <a:lumOff val="35000"/>
                  </a:schemeClr>
                </a:solidFill>
              </a:rPr>
              <a:t>Ja kun hän kääntyi ympäri, siellä oli Jeesus, joka palasi elävänä. Mutta Maria ei tunnistanut Jeesusta. Hän ei uskonut Jeesuksen heräävän henkiin.</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7080" y="-14599"/>
            <a:ext cx="9144000" cy="545982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552"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fi" altLang="ko-KR" sz="2800">
                <a:solidFill>
                  <a:schemeClr val="tx1">
                    <a:lumMod val="65000"/>
                    <a:lumOff val="35000"/>
                  </a:schemeClr>
                </a:solidFill>
              </a:rPr>
              <a:t>"Maria..." Vasta kun Jeesus kutsui, Maria tunnisti hänet. "Herra, olet todella herännyt henkiin." Jeesus nousi kuolleista kolme päivää kuolemansa jälkeen.</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776" y="0"/>
            <a:ext cx="9144000" cy="547300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fi" altLang="ko-KR" sz="4000"/>
              <a:t>Tämän päivän oppitunti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7721"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82696"/>
            <a:ext cx="983695" cy="648072"/>
          </a:xfrm>
          <a:prstGeom prst="rect">
            <a:avLst/>
          </a:prstGeom>
          <a:noFill/>
        </p:spPr>
      </p:pic>
      <p:sp>
        <p:nvSpPr>
          <p:cNvPr id="17" name="TextBox 16"/>
          <p:cNvSpPr txBox="1"/>
          <p:nvPr/>
        </p:nvSpPr>
        <p:spPr>
          <a:xfrm>
            <a:off x="380230" y="1124744"/>
            <a:ext cx="8352928" cy="4616926"/>
          </a:xfrm>
          <a:prstGeom prst="rect">
            <a:avLst/>
          </a:prstGeom>
          <a:noFill/>
        </p:spPr>
        <p:txBody>
          <a:bodyPr wrap="square">
            <a:spAutoFit/>
          </a:bodyPr>
          <a:lstStyle/>
          <a:p>
            <a:pPr xmlns:a="http://schemas.openxmlformats.org/drawingml/2006/main" algn="ctr">
              <a:defRPr/>
            </a:pPr>
            <a:r xmlns:a="http://schemas.openxmlformats.org/drawingml/2006/main">
              <a:rPr lang="fi" altLang="ko-KR" sz="3300">
                <a:solidFill>
                  <a:schemeClr val="tx1">
                    <a:lumMod val="65000"/>
                    <a:lumOff val="35000"/>
                  </a:schemeClr>
                </a:solidFill>
              </a:rPr>
              <a:t>Kukaan maailmassa ei ole kuollut</a:t>
            </a:r>
            <a:endParaRPr xmlns:a="http://schemas.openxmlformats.org/drawingml/2006/main" lang="en-US" altLang="ko-KR" sz="3300">
              <a:solidFill>
                <a:schemeClr val="tx1">
                  <a:lumMod val="65000"/>
                  <a:lumOff val="35000"/>
                </a:schemeClr>
              </a:solidFill>
            </a:endParaRPr>
          </a:p>
          <a:p>
            <a:pPr xmlns:a="http://schemas.openxmlformats.org/drawingml/2006/main" algn="ctr">
              <a:defRPr/>
            </a:pPr>
            <a:r xmlns:a="http://schemas.openxmlformats.org/drawingml/2006/main">
              <a:rPr lang="fi" altLang="ko-KR" sz="3300">
                <a:solidFill>
                  <a:schemeClr val="tx1">
                    <a:lumMod val="65000"/>
                    <a:lumOff val="35000"/>
                  </a:schemeClr>
                </a:solidFill>
              </a:rPr>
              <a:t>ja taas elossa.</a:t>
            </a:r>
            <a:endParaRPr xmlns:a="http://schemas.openxmlformats.org/drawingml/2006/main" lang="en-US" altLang="ko-KR" sz="3300">
              <a:solidFill>
                <a:schemeClr val="tx1">
                  <a:lumMod val="65000"/>
                  <a:lumOff val="35000"/>
                </a:schemeClr>
              </a:solidFill>
            </a:endParaRPr>
          </a:p>
          <a:p>
            <a:pPr xmlns:a="http://schemas.openxmlformats.org/drawingml/2006/main" algn="ctr">
              <a:defRPr/>
            </a:pPr>
            <a:r xmlns:a="http://schemas.openxmlformats.org/drawingml/2006/main">
              <a:rPr lang="fi" altLang="ko-KR" sz="3300">
                <a:solidFill>
                  <a:schemeClr val="tx1">
                    <a:lumMod val="65000"/>
                    <a:lumOff val="35000"/>
                  </a:schemeClr>
                </a:solidFill>
              </a:rPr>
              <a:t>Mutta ainoa, Jeesus, joka herätettiin kuolleista, on edelleen elossa.</a:t>
            </a:r>
            <a:endParaRPr xmlns:a="http://schemas.openxmlformats.org/drawingml/2006/main" lang="en-US" altLang="ko-KR" sz="3300">
              <a:solidFill>
                <a:schemeClr val="tx1">
                  <a:lumMod val="65000"/>
                  <a:lumOff val="35000"/>
                </a:schemeClr>
              </a:solidFill>
            </a:endParaRPr>
          </a:p>
          <a:p>
            <a:pPr xmlns:a="http://schemas.openxmlformats.org/drawingml/2006/main" algn="ctr">
              <a:defRPr/>
            </a:pPr>
            <a:r xmlns:a="http://schemas.openxmlformats.org/drawingml/2006/main">
              <a:rPr lang="fi" altLang="ko-KR" sz="3300">
                <a:solidFill>
                  <a:schemeClr val="tx1">
                    <a:lumMod val="65000"/>
                    <a:lumOff val="35000"/>
                  </a:schemeClr>
                </a:solidFill>
              </a:rPr>
              <a:t>Raamattu sanoo, että ne, jotka uskovat Jeesukseen, tulevat myös henkiin</a:t>
            </a:r>
            <a:endParaRPr xmlns:a="http://schemas.openxmlformats.org/drawingml/2006/main" lang="en-US" altLang="ko-KR" sz="3300">
              <a:solidFill>
                <a:schemeClr val="tx1">
                  <a:lumMod val="65000"/>
                  <a:lumOff val="35000"/>
                </a:schemeClr>
              </a:solidFill>
            </a:endParaRPr>
          </a:p>
          <a:p>
            <a:pPr xmlns:a="http://schemas.openxmlformats.org/drawingml/2006/main" algn="ctr">
              <a:defRPr/>
            </a:pPr>
            <a:r xmlns:a="http://schemas.openxmlformats.org/drawingml/2006/main">
              <a:rPr lang="fi" altLang="ko-KR" sz="3300">
                <a:solidFill>
                  <a:schemeClr val="tx1">
                    <a:lumMod val="65000"/>
                    <a:lumOff val="35000"/>
                  </a:schemeClr>
                </a:solidFill>
              </a:rPr>
              <a:t>kuin Jeesus.</a:t>
            </a:r>
            <a:endParaRPr xmlns:a="http://schemas.openxmlformats.org/drawingml/2006/main" lang="en-US" altLang="ko-KR" sz="3300">
              <a:solidFill>
                <a:schemeClr val="tx1">
                  <a:lumMod val="65000"/>
                  <a:lumOff val="35000"/>
                </a:schemeClr>
              </a:solidFill>
            </a:endParaRPr>
          </a:p>
          <a:p>
            <a:pPr xmlns:a="http://schemas.openxmlformats.org/drawingml/2006/main" algn="ctr">
              <a:defRPr/>
            </a:pPr>
            <a:r xmlns:a="http://schemas.openxmlformats.org/drawingml/2006/main">
              <a:rPr lang="fi" altLang="ko-KR" sz="3300">
                <a:solidFill>
                  <a:schemeClr val="tx1">
                    <a:lumMod val="65000"/>
                    <a:lumOff val="35000"/>
                  </a:schemeClr>
                </a:solidFill>
              </a:rPr>
              <a:t>Emme siis saa menettää toivoamme</a:t>
            </a:r>
            <a:endParaRPr xmlns:a="http://schemas.openxmlformats.org/drawingml/2006/main" lang="en-US" altLang="ko-KR" sz="3300">
              <a:solidFill>
                <a:schemeClr val="tx1">
                  <a:lumMod val="65000"/>
                  <a:lumOff val="35000"/>
                </a:schemeClr>
              </a:solidFill>
            </a:endParaRPr>
          </a:p>
          <a:p>
            <a:pPr xmlns:a="http://schemas.openxmlformats.org/drawingml/2006/main" algn="ctr">
              <a:defRPr/>
            </a:pPr>
            <a:r xmlns:a="http://schemas.openxmlformats.org/drawingml/2006/main">
              <a:rPr lang="fi" altLang="ko-KR" sz="3300">
                <a:solidFill>
                  <a:schemeClr val="tx1">
                    <a:lumMod val="65000"/>
                    <a:lumOff val="35000"/>
                  </a:schemeClr>
                </a:solidFill>
              </a:rPr>
              <a:t>iankaikkiseen elämään.</a:t>
            </a:r>
            <a:endParaRPr xmlns:a="http://schemas.openxmlformats.org/drawingml/2006/main" lang="en-US" altLang="ko-KR" sz="33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8656" y="205543"/>
            <a:ext cx="4053592" cy="573602"/>
          </a:xfrm>
          <a:prstGeom prst="rect">
            <a:avLst/>
          </a:prstGeom>
          <a:noFill/>
        </p:spPr>
        <p:txBody>
          <a:bodyPr wrap="square">
            <a:spAutoFit/>
          </a:bodyPr>
          <a:lstStyle/>
          <a:p>
            <a:pPr xmlns:a="http://schemas.openxmlformats.org/drawingml/2006/main" algn="ctr">
              <a:defRPr/>
            </a:pPr>
            <a:r xmlns:a="http://schemas.openxmlformats.org/drawingml/2006/main">
              <a:rPr lang="fi" altLang="ko-KR" sz="3200"/>
              <a:t>Kuka on Jeesus?</a:t>
            </a:r>
            <a:r xmlns:a="http://schemas.openxmlformats.org/drawingml/2006/main">
              <a:rPr lang="fi"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6379" y="864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14224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fi" altLang="ko-KR" sz="3600">
                <a:solidFill>
                  <a:srgbClr val="0070c0"/>
                </a:solidFill>
              </a:rPr>
              <a:t>Jeesus on..</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fi" altLang="ko-KR" sz="3600">
                <a:solidFill>
                  <a:schemeClr val="tx1">
                    <a:lumMod val="65000"/>
                    <a:lumOff val="35000"/>
                  </a:schemeClr>
                </a:solidFill>
              </a:rPr>
              <a:t>Jeesus on Voiton Herra, joka voitti kuoleman ja palasi elämään.</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fi" altLang="ko-KR" sz="4000"/>
              <a:t>Tämän päivän tietokilpailu</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1144" y="11808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835696" y="129287"/>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fi" altLang="ko-KR" sz="3200">
                <a:solidFill>
                  <a:schemeClr val="tx1">
                    <a:lumMod val="65000"/>
                    <a:lumOff val="35000"/>
                  </a:schemeClr>
                </a:solidFill>
              </a:rPr>
              <a:t>Mitä Maria ajatteli nähdessään, ettei Jeesusta ollut haudassa?</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fi" altLang="en-US" sz="2800">
                <a:solidFill>
                  <a:schemeClr val="tx1">
                    <a:lumMod val="65000"/>
                    <a:lumOff val="35000"/>
                  </a:schemeClr>
                </a:solidFill>
              </a:rPr>
              <a:t>① </a:t>
            </a:r>
            <a:r xmlns:a="http://schemas.openxmlformats.org/drawingml/2006/main">
              <a:rPr lang="fi" altLang="ko-KR" sz="2800">
                <a:solidFill>
                  <a:schemeClr val="tx1">
                    <a:lumMod val="65000"/>
                    <a:lumOff val="35000"/>
                  </a:schemeClr>
                </a:solidFill>
              </a:rPr>
              <a:t>Jeesus on noussut kuolleista!</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fi" altLang="en-US" sz="2800">
                <a:solidFill>
                  <a:schemeClr val="tx1">
                    <a:lumMod val="65000"/>
                    <a:lumOff val="35000"/>
                  </a:schemeClr>
                </a:solidFill>
              </a:rPr>
              <a:t>② </a:t>
            </a:r>
            <a:r xmlns:a="http://schemas.openxmlformats.org/drawingml/2006/main">
              <a:rPr lang="fi" altLang="ko-KR" sz="2800">
                <a:solidFill>
                  <a:schemeClr val="tx1">
                    <a:lumMod val="65000"/>
                    <a:lumOff val="35000"/>
                  </a:schemeClr>
                </a:solidFill>
              </a:rPr>
              <a:t>Tämä ei ole Jeesuksen hauta!</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fi" altLang="en-US" sz="2800">
                <a:solidFill>
                  <a:schemeClr val="tx1">
                    <a:lumMod val="65000"/>
                    <a:lumOff val="35000"/>
                  </a:schemeClr>
                </a:solidFill>
              </a:rPr>
              <a:t>③ </a:t>
            </a:r>
            <a:r xmlns:a="http://schemas.openxmlformats.org/drawingml/2006/main">
              <a:rPr lang="fi" altLang="ko-KR" sz="2800">
                <a:solidFill>
                  <a:schemeClr val="tx1">
                    <a:lumMod val="65000"/>
                    <a:lumOff val="35000"/>
                  </a:schemeClr>
                </a:solidFill>
              </a:rPr>
              <a:t>Joku varasti Jeesuksen ruumiin!</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fi" altLang="en-US" sz="2800">
                <a:solidFill>
                  <a:schemeClr val="tx1">
                    <a:lumMod val="65000"/>
                    <a:lumOff val="35000"/>
                  </a:schemeClr>
                </a:solidFill>
              </a:rPr>
              <a:t>④ </a:t>
            </a:r>
            <a:r xmlns:a="http://schemas.openxmlformats.org/drawingml/2006/main">
              <a:rPr lang="fi" altLang="ko-KR" sz="2800">
                <a:solidFill>
                  <a:schemeClr val="tx1">
                    <a:lumMod val="65000"/>
                    <a:lumOff val="35000"/>
                  </a:schemeClr>
                </a:solidFill>
              </a:rPr>
              <a:t>Opetuslapset ostivat Jeesuksen ruumiin!</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52404"/>
            <a:ext cx="8712968" cy="512966"/>
          </a:xfrm>
          <a:prstGeom prst="rect">
            <a:avLst/>
          </a:prstGeom>
          <a:noFill/>
        </p:spPr>
        <p:txBody>
          <a:bodyPr wrap="square">
            <a:spAutoFit/>
          </a:bodyPr>
          <a:lstStyle/>
          <a:p>
            <a:pPr xmlns:a="http://schemas.openxmlformats.org/drawingml/2006/main" lvl="0">
              <a:defRPr/>
            </a:pPr>
            <a:r xmlns:a="http://schemas.openxmlformats.org/drawingml/2006/main">
              <a:rPr lang="fi" altLang="en-US" sz="2800">
                <a:solidFill>
                  <a:srgbClr val="ff0000"/>
                </a:solidFill>
              </a:rPr>
              <a:t>③ </a:t>
            </a:r>
            <a:r xmlns:a="http://schemas.openxmlformats.org/drawingml/2006/main">
              <a:rPr lang="fi" altLang="ko-KR" sz="2800">
                <a:solidFill>
                  <a:srgbClr val="ff0000"/>
                </a:solidFill>
              </a:rPr>
              <a:t>Joku varasti Jeesuksen ruumiin!</a:t>
            </a:r>
            <a:endParaRPr xmlns:a="http://schemas.openxmlformats.org/drawingml/2006/main" lang="en-US" alt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7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fi" altLang="ko-KR" sz="4000"/>
              <a:t>Tämän päivän Sana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38443" y="7357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467544" y="1988840"/>
            <a:ext cx="8208912" cy="1733530"/>
          </a:xfrm>
          <a:prstGeom prst="rect">
            <a:avLst/>
          </a:prstGeom>
          <a:noFill/>
        </p:spPr>
        <p:txBody>
          <a:bodyPr wrap="square">
            <a:spAutoFit/>
          </a:bodyPr>
          <a:lstStyle/>
          <a:p>
            <a:pPr xmlns:a="http://schemas.openxmlformats.org/drawingml/2006/main" lvl="0">
              <a:defRPr/>
            </a:pPr>
            <a:r xmlns:a="http://schemas.openxmlformats.org/drawingml/2006/main">
              <a:rPr lang="fi" altLang="ko-KR" sz="3600"/>
              <a:t>Tämän jälkeen hän kääntyi ympäri ja näki Jeesuksen seisovan siellä, mutta hän ei ymmärtänyt, että se oli Jeesus.</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fi" altLang="ko-KR" sz="2800">
                <a:solidFill>
                  <a:schemeClr val="tx1">
                    <a:lumMod val="65000"/>
                    <a:lumOff val="35000"/>
                  </a:schemeClr>
                </a:solidFill>
              </a:rPr>
              <a:t>John</a:t>
            </a:r>
            <a:r xmlns:a="http://schemas.openxmlformats.org/drawingml/2006/main">
              <a:rPr lang="fi" altLang="en-US" sz="2800">
                <a:solidFill>
                  <a:schemeClr val="tx1">
                    <a:lumMod val="65000"/>
                    <a:lumOff val="35000"/>
                  </a:schemeClr>
                </a:solidFill>
              </a:rPr>
              <a:t> </a:t>
            </a:r>
            <a:r xmlns:a="http://schemas.openxmlformats.org/drawingml/2006/main">
              <a:rPr lang="fi" altLang="ko-KR" sz="2800">
                <a:solidFill>
                  <a:schemeClr val="tx1">
                    <a:lumMod val="65000"/>
                    <a:lumOff val="35000"/>
                  </a:schemeClr>
                </a:solidFill>
              </a:rPr>
              <a:t>20:</a:t>
            </a:r>
            <a:r xmlns:a="http://schemas.openxmlformats.org/drawingml/2006/main">
              <a:rPr lang="fi" altLang="en-US" sz="2800">
                <a:solidFill>
                  <a:schemeClr val="tx1">
                    <a:lumMod val="65000"/>
                    <a:lumOff val="35000"/>
                  </a:schemeClr>
                </a:solidFill>
              </a:rPr>
              <a:t> </a:t>
            </a:r>
            <a:r xmlns:a="http://schemas.openxmlformats.org/drawingml/2006/main">
              <a:rPr lang="fi" altLang="ko-KR" sz="2800">
                <a:solidFill>
                  <a:schemeClr val="tx1">
                    <a:lumMod val="65000"/>
                    <a:lumOff val="35000"/>
                  </a:schemeClr>
                </a:solidFill>
              </a:rPr>
              <a:t>14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2952328" cy="369332"/>
          </a:xfrm>
          <a:prstGeom prst="rect">
            <a:avLst/>
          </a:prstGeom>
          <a:noFill/>
        </p:spPr>
        <p:txBody>
          <a:bodyPr wrap="square">
            <a:spAutoFit/>
          </a:bodyPr>
          <a:lstStyle/>
          <a:p>
            <a:pPr xmlns:a="http://schemas.openxmlformats.org/drawingml/2006/main" lvl="0">
              <a:defRPr/>
            </a:pPr>
            <a:r xmlns:a="http://schemas.openxmlformats.org/drawingml/2006/main">
              <a:rPr lang="fi" altLang="ko-KR" b="1">
                <a:solidFill>
                  <a:schemeClr val="tx1">
                    <a:lumMod val="50000"/>
                    <a:lumOff val="50000"/>
                  </a:schemeClr>
                </a:solidFill>
              </a:rPr>
              <a:t>Nro 88 Jumalan sana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096707"/>
          </a:xfrm>
          <a:prstGeom prst="rect">
            <a:avLst/>
          </a:prstGeom>
          <a:noFill/>
        </p:spPr>
        <p:txBody>
          <a:bodyPr wrap="square">
            <a:spAutoFit/>
          </a:bodyPr>
          <a:lstStyle/>
          <a:p>
            <a:pPr xmlns:a="http://schemas.openxmlformats.org/drawingml/2006/main" algn="ctr">
              <a:defRPr/>
            </a:pPr>
            <a:r xmlns:a="http://schemas.openxmlformats.org/drawingml/2006/main">
              <a:rPr lang="fi" altLang="ko-KR" sz="4400"/>
              <a:t>Jeesus, joka nousi taivaaseen</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3707904" y="2055135"/>
            <a:ext cx="5432160" cy="385358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fi" altLang="ko-KR" sz="4000"/>
              <a:t>Tämän päivän Sana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4819" y="7655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55488" y="112603"/>
            <a:ext cx="983695" cy="648072"/>
          </a:xfrm>
          <a:prstGeom prst="rect">
            <a:avLst/>
          </a:prstGeom>
          <a:noFill/>
        </p:spPr>
      </p:pic>
      <p:sp>
        <p:nvSpPr>
          <p:cNvPr id="23" name="TextBox 22"/>
          <p:cNvSpPr txBox="1"/>
          <p:nvPr/>
        </p:nvSpPr>
        <p:spPr>
          <a:xfrm>
            <a:off x="467544" y="1988840"/>
            <a:ext cx="8208912" cy="1733530"/>
          </a:xfrm>
          <a:prstGeom prst="rect">
            <a:avLst/>
          </a:prstGeom>
          <a:noFill/>
        </p:spPr>
        <p:txBody>
          <a:bodyPr wrap="square">
            <a:spAutoFit/>
          </a:bodyPr>
          <a:lstStyle/>
          <a:p>
            <a:pPr xmlns:a="http://schemas.openxmlformats.org/drawingml/2006/main" lvl="0">
              <a:defRPr/>
            </a:pPr>
            <a:r xmlns:a="http://schemas.openxmlformats.org/drawingml/2006/main">
              <a:rPr lang="fi" altLang="ko-KR" sz="3600"/>
              <a:t>Tämän sanottuaan hänet nostettiin heidän silmiensä edessä, ja pilvi peitti hänet heidän näkyviltään.</a:t>
            </a:r>
            <a:r xmlns:a="http://schemas.openxmlformats.org/drawingml/2006/main">
              <a:rPr lang="fi" altLang="en-US" sz="3600"/>
              <a:t> </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fi" altLang="ko-KR" sz="2800">
                <a:solidFill>
                  <a:schemeClr val="tx1">
                    <a:lumMod val="65000"/>
                    <a:lumOff val="35000"/>
                  </a:schemeClr>
                </a:solidFill>
              </a:rPr>
              <a:t>toimii</a:t>
            </a:r>
            <a:r xmlns:a="http://schemas.openxmlformats.org/drawingml/2006/main">
              <a:rPr lang="fi" altLang="en-US" sz="2800">
                <a:solidFill>
                  <a:schemeClr val="tx1">
                    <a:lumMod val="65000"/>
                    <a:lumOff val="35000"/>
                  </a:schemeClr>
                </a:solidFill>
              </a:rPr>
              <a:t> </a:t>
            </a:r>
            <a:r xmlns:a="http://schemas.openxmlformats.org/drawingml/2006/main">
              <a:rPr lang="fi" altLang="ko-KR" sz="2800">
                <a:solidFill>
                  <a:schemeClr val="tx1">
                    <a:lumMod val="65000"/>
                    <a:lumOff val="35000"/>
                  </a:schemeClr>
                </a:solidFill>
              </a:rPr>
              <a:t>1:</a:t>
            </a:r>
            <a:r xmlns:a="http://schemas.openxmlformats.org/drawingml/2006/main">
              <a:rPr lang="fi" altLang="en-US" sz="2800">
                <a:solidFill>
                  <a:schemeClr val="tx1">
                    <a:lumMod val="65000"/>
                    <a:lumOff val="35000"/>
                  </a:schemeClr>
                </a:solidFill>
              </a:rPr>
              <a:t> </a:t>
            </a:r>
            <a:r xmlns:a="http://schemas.openxmlformats.org/drawingml/2006/main">
              <a:rPr lang="fi" altLang="ko-KR" sz="2800">
                <a:solidFill>
                  <a:schemeClr val="tx1">
                    <a:lumMod val="65000"/>
                    <a:lumOff val="35000"/>
                  </a:schemeClr>
                </a:solidFill>
              </a:rPr>
              <a:t>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288340"/>
            <a:ext cx="9134632" cy="1558230"/>
          </a:xfrm>
          <a:prstGeom prst="rect">
            <a:avLst/>
          </a:prstGeom>
          <a:noFill/>
        </p:spPr>
        <p:txBody>
          <a:bodyPr wrap="square">
            <a:spAutoFit/>
          </a:bodyPr>
          <a:lstStyle/>
          <a:p>
            <a:pPr xmlns:a="http://schemas.openxmlformats.org/drawingml/2006/main" lvl="0">
              <a:defRPr/>
            </a:pPr>
            <a:r xmlns:a="http://schemas.openxmlformats.org/drawingml/2006/main">
              <a:rPr lang="fi" altLang="ko-KR" sz="3200">
                <a:solidFill>
                  <a:schemeClr val="tx1">
                    <a:lumMod val="65000"/>
                    <a:lumOff val="35000"/>
                  </a:schemeClr>
                </a:solidFill>
              </a:rPr>
              <a:t>Opetuslapset, jotka eivät tienneet, että Jeesus oli noussut kuolleista, valtasivat pelko ja pettymys.</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714" y="-35761"/>
            <a:ext cx="9144000" cy="526496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2542" y="5445224"/>
            <a:ext cx="9078915" cy="1372770"/>
          </a:xfrm>
          <a:prstGeom prst="rect">
            <a:avLst/>
          </a:prstGeom>
          <a:noFill/>
        </p:spPr>
        <p:txBody>
          <a:bodyPr wrap="square">
            <a:spAutoFit/>
          </a:bodyPr>
          <a:lstStyle/>
          <a:p>
            <a:pPr xmlns:a="http://schemas.openxmlformats.org/drawingml/2006/main" lvl="0">
              <a:defRPr/>
            </a:pPr>
            <a:r xmlns:a="http://schemas.openxmlformats.org/drawingml/2006/main">
              <a:rPr lang="fi" altLang="ko-KR" sz="2800">
                <a:solidFill>
                  <a:schemeClr val="tx1">
                    <a:lumMod val="65000"/>
                    <a:lumOff val="35000"/>
                  </a:schemeClr>
                </a:solidFill>
              </a:rPr>
              <a:t>Ylösnoussut Jeesus tuli ja seisoi heidän keskellään, näytti heille kätensä ja kylkensä ja sanoi: "Lopeta epäily ja usko."</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3"/>
          <a:stretch>
            <a:fillRect/>
          </a:stretch>
        </p:blipFill>
        <p:spPr>
          <a:xfrm>
            <a:off x="0" y="1"/>
            <a:ext cx="9144000" cy="544522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67318"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altLang="ko-KR" lang="fi" sz="2800">
                <a:solidFill>
                  <a:schemeClr val="tx1">
                    <a:lumMod val="65000"/>
                    <a:lumOff val="35000"/>
                  </a:schemeClr>
                </a:solidFill>
              </a:rPr>
              <a:t>Sitten yllättäen, kolme päivää kuolemansa jälkeen, Lasarus käveli ulos. Ihmiset olivat iloisia nähdessään tämän ja ylistivät Jumalaa.</a:t>
            </a:r>
            <a:endParaRPr xmlns:a="http://schemas.openxmlformats.org/drawingml/2006/main" altLang="en-US" lang="ko-KR" sz="2800">
              <a:solidFill>
                <a:schemeClr val="tx1">
                  <a:lumMod val="65000"/>
                  <a:lumOff val="35000"/>
                </a:schemeClr>
              </a:solidFill>
            </a:endParaRPr>
          </a:p>
        </p:txBody>
      </p:sp>
      <p:pic>
        <p:nvPicPr>
          <p:cNvPr id="2" name="그림 1"/>
          <p:cNvPicPr>
            <a:picLocks noChangeAspect="1"/>
          </p:cNvPicPr>
          <p:nvPr/>
        </p:nvPicPr>
        <p:blipFill rotWithShape="1">
          <a:blip r:embed="rId2"/>
          <a:srcRect b="67" l="80" r="70" t="113"/>
          <a:stretch>
            <a:fillRect/>
          </a:stretch>
        </p:blipFill>
        <p:spPr>
          <a:xfrm>
            <a:off x="0" y="-14287"/>
            <a:ext cx="9144000" cy="524348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9512" y="5157192"/>
            <a:ext cx="9134646" cy="1556028"/>
          </a:xfrm>
          <a:prstGeom prst="rect">
            <a:avLst/>
          </a:prstGeom>
          <a:noFill/>
        </p:spPr>
        <p:txBody>
          <a:bodyPr wrap="square">
            <a:spAutoFit/>
          </a:bodyPr>
          <a:lstStyle/>
          <a:p>
            <a:pPr xmlns:a="http://schemas.openxmlformats.org/drawingml/2006/main" lvl="0">
              <a:defRPr/>
            </a:pPr>
            <a:r xmlns:a="http://schemas.openxmlformats.org/drawingml/2006/main">
              <a:rPr lang="fi" altLang="ko-KR" sz="3200">
                <a:solidFill>
                  <a:schemeClr val="tx1">
                    <a:lumMod val="65000"/>
                    <a:lumOff val="35000"/>
                  </a:schemeClr>
                </a:solidFill>
              </a:rPr>
              <a:t>Sitten Jeesus sanoi, että hän menisi takaisin Isänsä, Jumalan, luo ja lupasi lähettää Pyhän Hengen.</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8495"/>
            <a:ext cx="9144000" cy="510367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9512" y="5380672"/>
            <a:ext cx="9134646" cy="1456373"/>
          </a:xfrm>
          <a:prstGeom prst="rect">
            <a:avLst/>
          </a:prstGeom>
          <a:noFill/>
        </p:spPr>
        <p:txBody>
          <a:bodyPr wrap="square">
            <a:spAutoFit/>
          </a:bodyPr>
          <a:lstStyle/>
          <a:p>
            <a:pPr xmlns:a="http://schemas.openxmlformats.org/drawingml/2006/main" lvl="0">
              <a:defRPr/>
            </a:pPr>
            <a:r xmlns:a="http://schemas.openxmlformats.org/drawingml/2006/main">
              <a:rPr lang="fi" altLang="ko-KR" sz="3000">
                <a:solidFill>
                  <a:schemeClr val="tx1">
                    <a:lumMod val="65000"/>
                    <a:lumOff val="35000"/>
                  </a:schemeClr>
                </a:solidFill>
              </a:rPr>
              <a:t>Ja Jeesus käski opetuslapsensa olemaan Hänen todistajiaan maailman loppuun asti, saarnaamaan evankeliumia ja opettamaan sanaa.</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7383"/>
            <a:ext cx="9144000" cy="54006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552"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fi" altLang="ko-KR" sz="2800">
                <a:solidFill>
                  <a:schemeClr val="tx1">
                    <a:lumMod val="65000"/>
                    <a:lumOff val="35000"/>
                  </a:schemeClr>
                </a:solidFill>
              </a:rPr>
              <a:t>Suoritettuaan kaikki tehtävät tässä maassa Jeesus nousi taivaaseen opetuslastensa edessä. Ja hän lupasi meille, että hän palaisi jonain päivänä tähän maahan.</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51723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225746"/>
            <a:ext cx="4053592" cy="696274"/>
          </a:xfrm>
          <a:prstGeom prst="rect">
            <a:avLst/>
          </a:prstGeom>
          <a:noFill/>
        </p:spPr>
        <p:txBody>
          <a:bodyPr wrap="square">
            <a:spAutoFit/>
          </a:bodyPr>
          <a:lstStyle/>
          <a:p>
            <a:pPr xmlns:a="http://schemas.openxmlformats.org/drawingml/2006/main" algn="ctr">
              <a:defRPr/>
            </a:pPr>
            <a:r xmlns:a="http://schemas.openxmlformats.org/drawingml/2006/main">
              <a:rPr lang="fi" altLang="ko-KR" sz="4000"/>
              <a:t>Tämän päivän oppitunti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67122" y="8161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94528" y="49777"/>
            <a:ext cx="983695" cy="648072"/>
          </a:xfrm>
          <a:prstGeom prst="rect">
            <a:avLst/>
          </a:prstGeom>
          <a:noFill/>
        </p:spPr>
      </p:pic>
      <p:sp>
        <p:nvSpPr>
          <p:cNvPr id="17" name="TextBox 16"/>
          <p:cNvSpPr txBox="1"/>
          <p:nvPr/>
        </p:nvSpPr>
        <p:spPr>
          <a:xfrm>
            <a:off x="380230" y="1124744"/>
            <a:ext cx="8352928" cy="3931126"/>
          </a:xfrm>
          <a:prstGeom prst="rect">
            <a:avLst/>
          </a:prstGeom>
          <a:noFill/>
        </p:spPr>
        <p:txBody>
          <a:bodyPr wrap="square">
            <a:spAutoFit/>
          </a:bodyPr>
          <a:lstStyle/>
          <a:p>
            <a:pPr xmlns:a="http://schemas.openxmlformats.org/drawingml/2006/main" algn="ctr">
              <a:defRPr/>
            </a:pPr>
            <a:r xmlns:a="http://schemas.openxmlformats.org/drawingml/2006/main">
              <a:rPr lang="fi" altLang="ko-KR" sz="3600">
                <a:solidFill>
                  <a:schemeClr val="tx1">
                    <a:lumMod val="65000"/>
                    <a:lumOff val="35000"/>
                  </a:schemeClr>
                </a:solidFill>
              </a:rPr>
              <a:t>Jeesus käski opetuslapsiaan saarnata evankeliumia maan ääriin asti ennen kuin hän nousi taivaaseen.</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fi" altLang="ko-KR" sz="3600">
                <a:solidFill>
                  <a:schemeClr val="tx1">
                    <a:lumMod val="65000"/>
                    <a:lumOff val="35000"/>
                  </a:schemeClr>
                </a:solidFill>
              </a:rPr>
              <a:t>Kirkko on ryhmä Jeesuksen opetuslapsia.</a:t>
            </a:r>
            <a:r xmlns:a="http://schemas.openxmlformats.org/drawingml/2006/main">
              <a:rPr lang="fi" altLang="en-US" sz="3600">
                <a:solidFill>
                  <a:schemeClr val="tx1">
                    <a:lumMod val="65000"/>
                    <a:lumOff val="35000"/>
                  </a:schemeClr>
                </a:solidFill>
              </a:rPr>
              <a:t> </a:t>
            </a:r>
            <a:r xmlns:a="http://schemas.openxmlformats.org/drawingml/2006/main">
              <a:rPr lang="fi" altLang="ko-KR" sz="3600">
                <a:solidFill>
                  <a:schemeClr val="tx1">
                    <a:lumMod val="65000"/>
                    <a:lumOff val="35000"/>
                  </a:schemeClr>
                </a:solidFill>
              </a:rPr>
              <a:t>Jeesuksen opetuslapsina meidän tulee saarnata evankeliumia kaikkialla. Ja meidän täytyy olla Jeesuksen todistajia.</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5715" y="219398"/>
            <a:ext cx="4053592" cy="569272"/>
          </a:xfrm>
          <a:prstGeom prst="rect">
            <a:avLst/>
          </a:prstGeom>
          <a:noFill/>
        </p:spPr>
        <p:txBody>
          <a:bodyPr wrap="square">
            <a:spAutoFit/>
          </a:bodyPr>
          <a:lstStyle/>
          <a:p>
            <a:pPr xmlns:a="http://schemas.openxmlformats.org/drawingml/2006/main" algn="ctr">
              <a:defRPr/>
            </a:pPr>
            <a:r xmlns:a="http://schemas.openxmlformats.org/drawingml/2006/main">
              <a:rPr lang="fi" altLang="ko-KR" sz="3200"/>
              <a:t>Kuka on Jeesus?</a:t>
            </a:r>
            <a:r xmlns:a="http://schemas.openxmlformats.org/drawingml/2006/main">
              <a:rPr lang="fi"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15032" y="81540"/>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106356" y="13816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fi" altLang="ko-KR" sz="3600">
                <a:solidFill>
                  <a:srgbClr val="0070c0"/>
                </a:solidFill>
              </a:rPr>
              <a:t>Jeesus on..</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lang="fi" altLang="ko-KR" sz="3600">
                <a:solidFill>
                  <a:schemeClr val="tx1">
                    <a:lumMod val="65000"/>
                    <a:lumOff val="35000"/>
                  </a:schemeClr>
                </a:solidFill>
              </a:rPr>
              <a:t>Jeesus on edelleen elossa, istuen Jumalan oikealla puolella, ja Hän tulee takaisin maan päälle luvatun mukaisesti.</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233485"/>
            <a:ext cx="4053592" cy="698060"/>
          </a:xfrm>
          <a:prstGeom prst="rect">
            <a:avLst/>
          </a:prstGeom>
          <a:noFill/>
        </p:spPr>
        <p:txBody>
          <a:bodyPr wrap="square">
            <a:spAutoFit/>
          </a:bodyPr>
          <a:lstStyle/>
          <a:p>
            <a:pPr xmlns:a="http://schemas.openxmlformats.org/drawingml/2006/main" algn="ctr">
              <a:defRPr/>
            </a:pPr>
            <a:r xmlns:a="http://schemas.openxmlformats.org/drawingml/2006/main">
              <a:rPr lang="fi" altLang="ko-KR" sz="4000"/>
              <a:t>Tämän päivän tietokilpailu</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76752"/>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111828"/>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fi" altLang="ko-KR" sz="3200">
                <a:solidFill>
                  <a:schemeClr val="tx1">
                    <a:lumMod val="65000"/>
                    <a:lumOff val="35000"/>
                  </a:schemeClr>
                </a:solidFill>
              </a:rPr>
              <a:t>Mitä ylösnoussut Jeesus näytti opetuslapsilleen?</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fi" altLang="en-US" sz="2800">
                <a:solidFill>
                  <a:schemeClr val="tx1">
                    <a:lumMod val="65000"/>
                    <a:lumOff val="35000"/>
                  </a:schemeClr>
                </a:solidFill>
              </a:rPr>
              <a:t>① </a:t>
            </a:r>
            <a:r xmlns:a="http://schemas.openxmlformats.org/drawingml/2006/main">
              <a:rPr lang="fi" altLang="ko-KR" sz="2800">
                <a:solidFill>
                  <a:schemeClr val="tx1">
                    <a:lumMod val="65000"/>
                    <a:lumOff val="35000"/>
                  </a:schemeClr>
                </a:solidFill>
              </a:rPr>
              <a:t>Kynsijälkiä käsissä ja jaloissa</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fi" altLang="en-US" sz="2800">
                <a:solidFill>
                  <a:schemeClr val="tx1">
                    <a:lumMod val="65000"/>
                    <a:lumOff val="35000"/>
                  </a:schemeClr>
                </a:solidFill>
              </a:rPr>
              <a:t>② </a:t>
            </a:r>
            <a:r xmlns:a="http://schemas.openxmlformats.org/drawingml/2006/main">
              <a:rPr lang="fi" altLang="ko-KR" sz="2800">
                <a:solidFill>
                  <a:schemeClr val="tx1">
                    <a:lumMod val="65000"/>
                    <a:lumOff val="35000"/>
                  </a:schemeClr>
                </a:solidFill>
              </a:rPr>
              <a:t>Piikkijäljet oh pää</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fi" altLang="en-US" sz="2800">
                <a:solidFill>
                  <a:schemeClr val="tx1">
                    <a:lumMod val="65000"/>
                    <a:lumOff val="35000"/>
                  </a:schemeClr>
                </a:solidFill>
              </a:rPr>
              <a:t>③ </a:t>
            </a:r>
            <a:r xmlns:a="http://schemas.openxmlformats.org/drawingml/2006/main">
              <a:rPr lang="fi" altLang="ko-KR" sz="2800">
                <a:solidFill>
                  <a:schemeClr val="tx1">
                    <a:lumMod val="65000"/>
                    <a:lumOff val="35000"/>
                  </a:schemeClr>
                </a:solidFill>
              </a:rPr>
              <a:t>Piskan jälkiä selässä</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fi" altLang="en-US" sz="2800">
                <a:solidFill>
                  <a:schemeClr val="tx1">
                    <a:lumMod val="65000"/>
                    <a:lumOff val="35000"/>
                  </a:schemeClr>
                </a:solidFill>
              </a:rPr>
              <a:t>④ </a:t>
            </a:r>
            <a:r xmlns:a="http://schemas.openxmlformats.org/drawingml/2006/main">
              <a:rPr lang="fi" altLang="ko-KR" sz="2800">
                <a:solidFill>
                  <a:schemeClr val="tx1">
                    <a:lumMod val="65000"/>
                    <a:lumOff val="35000"/>
                  </a:schemeClr>
                </a:solidFill>
              </a:rPr>
              <a:t>Mustelmia kasvoilla</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2780928"/>
            <a:ext cx="8712968" cy="512817"/>
          </a:xfrm>
          <a:prstGeom prst="rect">
            <a:avLst/>
          </a:prstGeom>
          <a:noFill/>
        </p:spPr>
        <p:txBody>
          <a:bodyPr wrap="square">
            <a:spAutoFit/>
          </a:bodyPr>
          <a:lstStyle/>
          <a:p>
            <a:pPr xmlns:a="http://schemas.openxmlformats.org/drawingml/2006/main" lvl="0">
              <a:defRPr/>
            </a:pPr>
            <a:r xmlns:a="http://schemas.openxmlformats.org/drawingml/2006/main">
              <a:rPr lang="fi" altLang="en-US" sz="2800">
                <a:solidFill>
                  <a:srgbClr val="ff0000"/>
                </a:solidFill>
              </a:rPr>
              <a:t>① </a:t>
            </a:r>
            <a:r xmlns:a="http://schemas.openxmlformats.org/drawingml/2006/main">
              <a:rPr lang="fi" altLang="ko-KR" sz="2800">
                <a:solidFill>
                  <a:srgbClr val="ff0000"/>
                </a:solidFill>
              </a:rPr>
              <a:t>Kynsijälkiä käsissä ja jaloissa</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8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fi" altLang="ko-KR" sz="4000"/>
              <a:t>Tämän päivän Sana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4819" y="7655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55488" y="112603"/>
            <a:ext cx="983695" cy="648072"/>
          </a:xfrm>
          <a:prstGeom prst="rect">
            <a:avLst/>
          </a:prstGeom>
          <a:noFill/>
        </p:spPr>
      </p:pic>
      <p:sp>
        <p:nvSpPr>
          <p:cNvPr id="23" name="TextBox 22"/>
          <p:cNvSpPr txBox="1"/>
          <p:nvPr/>
        </p:nvSpPr>
        <p:spPr>
          <a:xfrm>
            <a:off x="467544" y="1988840"/>
            <a:ext cx="8208912" cy="1733530"/>
          </a:xfrm>
          <a:prstGeom prst="rect">
            <a:avLst/>
          </a:prstGeom>
          <a:noFill/>
        </p:spPr>
        <p:txBody>
          <a:bodyPr wrap="square">
            <a:spAutoFit/>
          </a:bodyPr>
          <a:lstStyle/>
          <a:p>
            <a:pPr xmlns:a="http://schemas.openxmlformats.org/drawingml/2006/main" lvl="0">
              <a:defRPr/>
            </a:pPr>
            <a:r xmlns:a="http://schemas.openxmlformats.org/drawingml/2006/main">
              <a:rPr lang="fi" altLang="ko-KR" sz="3600"/>
              <a:t>Tämän sanottuaan hänet nostettiin heidän silmiensä edessä, ja pilvi peitti hänet heidän näkyviltään.</a:t>
            </a:r>
            <a:r xmlns:a="http://schemas.openxmlformats.org/drawingml/2006/main">
              <a:rPr lang="fi" altLang="en-US" sz="3600"/>
              <a:t> </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fi" altLang="ko-KR" sz="2800">
                <a:solidFill>
                  <a:schemeClr val="tx1">
                    <a:lumMod val="65000"/>
                    <a:lumOff val="35000"/>
                  </a:schemeClr>
                </a:solidFill>
              </a:rPr>
              <a:t>toimii</a:t>
            </a:r>
            <a:r xmlns:a="http://schemas.openxmlformats.org/drawingml/2006/main">
              <a:rPr lang="fi" altLang="en-US" sz="2800">
                <a:solidFill>
                  <a:schemeClr val="tx1">
                    <a:lumMod val="65000"/>
                    <a:lumOff val="35000"/>
                  </a:schemeClr>
                </a:solidFill>
              </a:rPr>
              <a:t> </a:t>
            </a:r>
            <a:r xmlns:a="http://schemas.openxmlformats.org/drawingml/2006/main">
              <a:rPr lang="fi" altLang="ko-KR" sz="2800">
                <a:solidFill>
                  <a:schemeClr val="tx1">
                    <a:lumMod val="65000"/>
                    <a:lumOff val="35000"/>
                  </a:schemeClr>
                </a:solidFill>
              </a:rPr>
              <a:t>1:</a:t>
            </a:r>
            <a:r xmlns:a="http://schemas.openxmlformats.org/drawingml/2006/main">
              <a:rPr lang="fi" altLang="en-US" sz="2800">
                <a:solidFill>
                  <a:schemeClr val="tx1">
                    <a:lumMod val="65000"/>
                    <a:lumOff val="35000"/>
                  </a:schemeClr>
                </a:solidFill>
              </a:rPr>
              <a:t> </a:t>
            </a:r>
            <a:r xmlns:a="http://schemas.openxmlformats.org/drawingml/2006/main">
              <a:rPr lang="fi" altLang="ko-KR" sz="2800">
                <a:solidFill>
                  <a:schemeClr val="tx1">
                    <a:lumMod val="65000"/>
                    <a:lumOff val="35000"/>
                  </a:schemeClr>
                </a:solidFill>
              </a:rPr>
              <a:t>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fi" altLang="ko-KR" b="1">
                <a:solidFill>
                  <a:schemeClr val="tx1">
                    <a:lumMod val="50000"/>
                    <a:lumOff val="50000"/>
                  </a:schemeClr>
                </a:solidFill>
              </a:rPr>
              <a:t>Nro 89 Jumalan sana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096707"/>
          </a:xfrm>
          <a:prstGeom prst="rect">
            <a:avLst/>
          </a:prstGeom>
          <a:noFill/>
        </p:spPr>
        <p:txBody>
          <a:bodyPr wrap="square">
            <a:spAutoFit/>
          </a:bodyPr>
          <a:lstStyle/>
          <a:p>
            <a:pPr xmlns:a="http://schemas.openxmlformats.org/drawingml/2006/main" algn="ctr">
              <a:defRPr/>
            </a:pPr>
            <a:r xmlns:a="http://schemas.openxmlformats.org/drawingml/2006/main">
              <a:rPr lang="fi" altLang="ko-KR" sz="4400"/>
              <a:t>Pyhä Henki on tullut</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rcRect t="40" b="240"/>
          <a:stretch>
            <a:fillRect/>
          </a:stretch>
        </p:blipFill>
        <p:spPr>
          <a:xfrm>
            <a:off x="4258230" y="1959038"/>
            <a:ext cx="4879884" cy="39182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fi" altLang="ko-KR" sz="4000"/>
              <a:t>Tämän päivän Sana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85761" y="6815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467544" y="1988840"/>
            <a:ext cx="8208912" cy="1733530"/>
          </a:xfrm>
          <a:prstGeom prst="rect">
            <a:avLst/>
          </a:prstGeom>
          <a:noFill/>
        </p:spPr>
        <p:txBody>
          <a:bodyPr wrap="square">
            <a:spAutoFit/>
          </a:bodyPr>
          <a:lstStyle/>
          <a:p>
            <a:pPr xmlns:a="http://schemas.openxmlformats.org/drawingml/2006/main" lvl="0">
              <a:defRPr/>
            </a:pPr>
            <a:r xmlns:a="http://schemas.openxmlformats.org/drawingml/2006/main">
              <a:rPr lang="fi" altLang="ko-KR" sz="3600"/>
              <a:t>He kaikki täyttyivät Pyhällä Hengellä ja alkoivat puhua muilla kielillä, kun Henki antoi heille mahdollisuuden.</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fi" altLang="ko-KR" sz="2800">
                <a:solidFill>
                  <a:schemeClr val="tx1">
                    <a:lumMod val="65000"/>
                    <a:lumOff val="35000"/>
                  </a:schemeClr>
                </a:solidFill>
              </a:rPr>
              <a:t>toimii</a:t>
            </a:r>
            <a:r xmlns:a="http://schemas.openxmlformats.org/drawingml/2006/main">
              <a:rPr lang="fi" altLang="en-US" sz="2800">
                <a:solidFill>
                  <a:schemeClr val="tx1">
                    <a:lumMod val="65000"/>
                    <a:lumOff val="35000"/>
                  </a:schemeClr>
                </a:solidFill>
              </a:rPr>
              <a:t> </a:t>
            </a:r>
            <a:r xmlns:a="http://schemas.openxmlformats.org/drawingml/2006/main">
              <a:rPr lang="fi" altLang="ko-KR" sz="2800">
                <a:solidFill>
                  <a:schemeClr val="tx1">
                    <a:lumMod val="65000"/>
                    <a:lumOff val="35000"/>
                  </a:schemeClr>
                </a:solidFill>
              </a:rPr>
              <a:t>2:4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088" y="5157192"/>
            <a:ext cx="9134632" cy="1556028"/>
          </a:xfrm>
          <a:prstGeom prst="rect">
            <a:avLst/>
          </a:prstGeom>
          <a:noFill/>
        </p:spPr>
        <p:txBody>
          <a:bodyPr wrap="square">
            <a:spAutoFit/>
          </a:bodyPr>
          <a:lstStyle/>
          <a:p>
            <a:pPr xmlns:a="http://schemas.openxmlformats.org/drawingml/2006/main" lvl="0">
              <a:defRPr/>
            </a:pPr>
            <a:r xmlns:a="http://schemas.openxmlformats.org/drawingml/2006/main">
              <a:rPr lang="fi" altLang="ko-KR" sz="3200">
                <a:solidFill>
                  <a:schemeClr val="tx1">
                    <a:lumMod val="65000"/>
                    <a:lumOff val="35000"/>
                  </a:schemeClr>
                </a:solidFill>
              </a:rPr>
              <a:t>Opetuslapset olivat Jerusalemissa, kuten Jeesus sanoi. Kun helluntaipäivä tuli, he olivat kaikki yhdessä samassa paikassa.</a:t>
            </a:r>
            <a:r xmlns:a="http://schemas.openxmlformats.org/drawingml/2006/main">
              <a:rPr lang="fi"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rcRect t="200" b="140"/>
          <a:stretch>
            <a:fillRect/>
          </a:stretch>
        </p:blipFill>
        <p:spPr>
          <a:xfrm>
            <a:off x="-1" y="-8629"/>
            <a:ext cx="9144001" cy="494979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fi" sz="4000"/>
              <a:t>Tämän päivän oppitunti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8808" y="1126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105735" y="96915"/>
            <a:ext cx="983695" cy="648072"/>
          </a:xfrm>
          <a:prstGeom prst="rect">
            <a:avLst/>
          </a:prstGeom>
          <a:noFill/>
        </p:spPr>
      </p:pic>
      <p:sp>
        <p:nvSpPr>
          <p:cNvPr id="17" name="TextBox 16"/>
          <p:cNvSpPr txBox="1"/>
          <p:nvPr/>
        </p:nvSpPr>
        <p:spPr>
          <a:xfrm>
            <a:off x="323528" y="1570465"/>
            <a:ext cx="8352928" cy="3018679"/>
          </a:xfrm>
          <a:prstGeom prst="rect">
            <a:avLst/>
          </a:prstGeom>
          <a:noFill/>
        </p:spPr>
        <p:txBody>
          <a:bodyPr wrap="square">
            <a:spAutoFit/>
          </a:bodyPr>
          <a:lstStyle/>
          <a:p>
            <a:pPr xmlns:a="http://schemas.openxmlformats.org/drawingml/2006/main" algn="ctr">
              <a:defRPr/>
            </a:pPr>
            <a:r xmlns:a="http://schemas.openxmlformats.org/drawingml/2006/main">
              <a:rPr altLang="ko-KR" lang="fi" sz="3200">
                <a:solidFill>
                  <a:schemeClr val="tx1">
                    <a:lumMod val="65000"/>
                    <a:lumOff val="35000"/>
                  </a:schemeClr>
                </a:solidFill>
              </a:rPr>
              <a:t>Jeesus herätti Lasaruksen henkiin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fi" sz="3200">
                <a:solidFill>
                  <a:schemeClr val="tx1">
                    <a:lumMod val="65000"/>
                    <a:lumOff val="35000"/>
                  </a:schemeClr>
                </a:solidFill>
              </a:rPr>
              <a:t>hänen sanansa mukaan.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fi" sz="3200">
                <a:solidFill>
                  <a:schemeClr val="tx1">
                    <a:lumMod val="65000"/>
                    <a:lumOff val="35000"/>
                  </a:schemeClr>
                </a:solidFill>
              </a:rPr>
              <a:t>Meidän on kuoltava jonakin päivänä, mutta meidän tulee nousta kuolleista, koska uskomme Jeesukseen.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fi" sz="3200">
                <a:solidFill>
                  <a:schemeClr val="tx1">
                    <a:lumMod val="65000"/>
                    <a:lumOff val="35000"/>
                  </a:schemeClr>
                </a:solidFill>
              </a:rPr>
              <a:t>Sinun täytyy olla kristitty, joka elää ylösnousemustoivossa.</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2542" y="5259988"/>
            <a:ext cx="9078915" cy="1558006"/>
          </a:xfrm>
          <a:prstGeom prst="rect">
            <a:avLst/>
          </a:prstGeom>
          <a:noFill/>
        </p:spPr>
        <p:txBody>
          <a:bodyPr wrap="square">
            <a:spAutoFit/>
          </a:bodyPr>
          <a:lstStyle/>
          <a:p>
            <a:pPr xmlns:a="http://schemas.openxmlformats.org/drawingml/2006/main" lvl="0">
              <a:defRPr/>
            </a:pPr>
            <a:r xmlns:a="http://schemas.openxmlformats.org/drawingml/2006/main">
              <a:rPr lang="fi" altLang="ko-KR" sz="3200">
                <a:solidFill>
                  <a:schemeClr val="tx1">
                    <a:lumMod val="65000"/>
                    <a:lumOff val="35000"/>
                  </a:schemeClr>
                </a:solidFill>
              </a:rPr>
              <a:t>Yhtäkkiä kuului voimakkaan tuulen puhalluksen kaltainen ääni ja täytti koko talon, jossa he istuivat.</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3"/>
          <a:stretch>
            <a:fillRect/>
          </a:stretch>
        </p:blipFill>
        <p:spPr>
          <a:xfrm>
            <a:off x="-1488" y="-27384"/>
            <a:ext cx="9144000" cy="51845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462901"/>
            <a:ext cx="9134646" cy="1374144"/>
          </a:xfrm>
          <a:prstGeom prst="rect">
            <a:avLst/>
          </a:prstGeom>
          <a:noFill/>
        </p:spPr>
        <p:txBody>
          <a:bodyPr wrap="square">
            <a:spAutoFit/>
          </a:bodyPr>
          <a:lstStyle/>
          <a:p>
            <a:pPr xmlns:a="http://schemas.openxmlformats.org/drawingml/2006/main" lvl="0">
              <a:defRPr/>
            </a:pPr>
            <a:r xmlns:a="http://schemas.openxmlformats.org/drawingml/2006/main">
              <a:rPr lang="fi" altLang="ko-KR" sz="2800">
                <a:solidFill>
                  <a:schemeClr val="tx1">
                    <a:lumMod val="65000"/>
                    <a:lumOff val="35000"/>
                  </a:schemeClr>
                </a:solidFill>
              </a:rPr>
              <a:t>Ja sitten jokaisen ihmisen päässä oli tulikieli, ja sitten he kaikki täyttyivät Pyhällä Hengellä ja alkoivat puhua muilla kielillä.</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rcRect t="40" b="240"/>
          <a:stretch>
            <a:fillRect/>
          </a:stretch>
        </p:blipFill>
        <p:spPr>
          <a:xfrm>
            <a:off x="9354" y="-1"/>
            <a:ext cx="9134646" cy="546290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05264"/>
            <a:ext cx="9134646" cy="1003206"/>
          </a:xfrm>
          <a:prstGeom prst="rect">
            <a:avLst/>
          </a:prstGeom>
          <a:noFill/>
        </p:spPr>
        <p:txBody>
          <a:bodyPr wrap="square">
            <a:spAutoFit/>
          </a:bodyPr>
          <a:lstStyle/>
          <a:p>
            <a:pPr xmlns:a="http://schemas.openxmlformats.org/drawingml/2006/main" lvl="0">
              <a:defRPr/>
            </a:pPr>
            <a:r xmlns:a="http://schemas.openxmlformats.org/drawingml/2006/main">
              <a:rPr lang="fi" altLang="ko-KR" sz="3000">
                <a:solidFill>
                  <a:schemeClr val="tx1">
                    <a:lumMod val="65000"/>
                    <a:lumOff val="35000"/>
                  </a:schemeClr>
                </a:solidFill>
              </a:rPr>
              <a:t>Kun kaikki olivat yllättyneitä, Pietari alkoi saarnata heille Jeesuksesta ja evankeliumista.</a:t>
            </a:r>
            <a:endParaRPr xmlns:a="http://schemas.openxmlformats.org/drawingml/2006/main" lang="ko-KR" altLang="en-US" sz="3000">
              <a:solidFill>
                <a:schemeClr val="tx1">
                  <a:lumMod val="65000"/>
                  <a:lumOff val="35000"/>
                </a:schemeClr>
              </a:solidFill>
            </a:endParaRPr>
          </a:p>
        </p:txBody>
      </p:sp>
      <p:pic>
        <p:nvPicPr>
          <p:cNvPr id="6" name="그림 5"/>
          <p:cNvPicPr>
            <a:picLocks noChangeAspect="1"/>
          </p:cNvPicPr>
          <p:nvPr/>
        </p:nvPicPr>
        <p:blipFill rotWithShape="1">
          <a:blip r:embed="rId2"/>
          <a:srcRect l="120" t="140" r="70" b="120"/>
          <a:stretch>
            <a:fillRect/>
          </a:stretch>
        </p:blipFill>
        <p:spPr>
          <a:xfrm>
            <a:off x="0" y="0"/>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3088" y="5290084"/>
            <a:ext cx="9107238" cy="1556486"/>
          </a:xfrm>
          <a:prstGeom prst="rect">
            <a:avLst/>
          </a:prstGeom>
          <a:noFill/>
        </p:spPr>
        <p:txBody>
          <a:bodyPr wrap="square">
            <a:spAutoFit/>
          </a:bodyPr>
          <a:lstStyle/>
          <a:p>
            <a:pPr xmlns:a="http://schemas.openxmlformats.org/drawingml/2006/main" lvl="0">
              <a:defRPr/>
            </a:pPr>
            <a:r xmlns:a="http://schemas.openxmlformats.org/drawingml/2006/main">
              <a:rPr lang="fi" altLang="ko-KR" sz="3200">
                <a:solidFill>
                  <a:schemeClr val="tx1">
                    <a:lumMod val="65000"/>
                    <a:lumOff val="35000"/>
                  </a:schemeClr>
                </a:solidFill>
              </a:rPr>
              <a:t>Ihmiset kuuntelivat evankeliumia, katuivat ja kastoivat. Yli 3000 ihmistä kastettiin sinä päivänä.</a:t>
            </a:r>
            <a:r xmlns:a="http://schemas.openxmlformats.org/drawingml/2006/main">
              <a:rPr lang="fi"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rcRect l="120" t="140" r="70" b="110"/>
          <a:stretch>
            <a:fillRect/>
          </a:stretch>
        </p:blipFill>
        <p:spPr>
          <a:xfrm>
            <a:off x="13088" y="-6658"/>
            <a:ext cx="9130911" cy="530786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fi" altLang="ko-KR" sz="4000"/>
              <a:t>Tämän päivän oppitunti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6538" y="6842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25112" y="1658"/>
            <a:ext cx="983695" cy="648072"/>
          </a:xfrm>
          <a:prstGeom prst="rect">
            <a:avLst/>
          </a:prstGeom>
          <a:noFill/>
        </p:spPr>
      </p:pic>
      <p:sp>
        <p:nvSpPr>
          <p:cNvPr id="17" name="TextBox 16"/>
          <p:cNvSpPr txBox="1"/>
          <p:nvPr/>
        </p:nvSpPr>
        <p:spPr>
          <a:xfrm>
            <a:off x="380230" y="1124744"/>
            <a:ext cx="8352928" cy="3988276"/>
          </a:xfrm>
          <a:prstGeom prst="rect">
            <a:avLst/>
          </a:prstGeom>
          <a:noFill/>
        </p:spPr>
        <p:txBody>
          <a:bodyPr wrap="square">
            <a:spAutoFit/>
          </a:bodyPr>
          <a:lstStyle/>
          <a:p>
            <a:pPr xmlns:a="http://schemas.openxmlformats.org/drawingml/2006/main" algn="ctr">
              <a:defRPr/>
            </a:pPr>
            <a:r xmlns:a="http://schemas.openxmlformats.org/drawingml/2006/main">
              <a:rPr lang="fi" altLang="ko-KR" sz="3200">
                <a:solidFill>
                  <a:schemeClr val="tx1">
                    <a:lumMod val="65000"/>
                    <a:lumOff val="35000"/>
                  </a:schemeClr>
                </a:solidFill>
              </a:rPr>
              <a:t>Jeesus lähetti Pyhän Hengen opetuslapsilleen.</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fi" altLang="ko-KR" sz="3200">
                <a:solidFill>
                  <a:schemeClr val="tx1">
                    <a:lumMod val="65000"/>
                    <a:lumOff val="35000"/>
                  </a:schemeClr>
                </a:solidFill>
              </a:rPr>
              <a:t>Pyhä Henki antoi Pietarille viisautta ja voimaa saarnata evankeliumia.</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fi" altLang="ko-KR" sz="3200">
                <a:solidFill>
                  <a:schemeClr val="tx1">
                    <a:lumMod val="65000"/>
                    <a:lumOff val="35000"/>
                  </a:schemeClr>
                </a:solidFill>
              </a:rPr>
              <a:t>Pyhä Henki on kaikkien Jeesukseen uskovien sydämissä.</a:t>
            </a:r>
            <a:r xmlns:a="http://schemas.openxmlformats.org/drawingml/2006/main">
              <a:rPr lang="fi" altLang="en-US" sz="3200">
                <a:solidFill>
                  <a:schemeClr val="tx1">
                    <a:lumMod val="65000"/>
                    <a:lumOff val="35000"/>
                  </a:schemeClr>
                </a:solidFill>
              </a:rPr>
              <a:t> </a:t>
            </a:r>
            <a:r xmlns:a="http://schemas.openxmlformats.org/drawingml/2006/main">
              <a:rPr lang="fi" altLang="ko-KR" sz="3200">
                <a:solidFill>
                  <a:schemeClr val="tx1">
                    <a:lumMod val="65000"/>
                    <a:lumOff val="35000"/>
                  </a:schemeClr>
                </a:solidFill>
              </a:rPr>
              <a:t>Älä unohda, että Pyhä Henki on se, joka antaa meille viisautta ja rohkeutta saarnata evankeliumia, aivan kuten hän antoi Pietarille viisautta ja voimaa.</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2632" y="168928"/>
            <a:ext cx="4053592" cy="572117"/>
          </a:xfrm>
          <a:prstGeom prst="rect">
            <a:avLst/>
          </a:prstGeom>
          <a:noFill/>
        </p:spPr>
        <p:txBody>
          <a:bodyPr wrap="square">
            <a:spAutoFit/>
          </a:bodyPr>
          <a:lstStyle/>
          <a:p>
            <a:pPr xmlns:a="http://schemas.openxmlformats.org/drawingml/2006/main" algn="ctr">
              <a:defRPr/>
            </a:pPr>
            <a:r xmlns:a="http://schemas.openxmlformats.org/drawingml/2006/main">
              <a:rPr lang="fi" altLang="ko-KR" sz="3200"/>
              <a:t>Kuka on Jeesus?</a:t>
            </a:r>
            <a:r xmlns:a="http://schemas.openxmlformats.org/drawingml/2006/main">
              <a:rPr lang="fi"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0501" y="57399"/>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1321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fi" altLang="ko-KR" sz="3600">
                <a:solidFill>
                  <a:srgbClr val="0070c0"/>
                </a:solidFill>
              </a:rPr>
              <a:t>Jeesus on..</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fi" altLang="ko-KR" sz="3600">
                <a:solidFill>
                  <a:schemeClr val="tx1">
                    <a:lumMod val="65000"/>
                    <a:lumOff val="35000"/>
                  </a:schemeClr>
                </a:solidFill>
              </a:rPr>
              <a:t>Jeesus lähettää Pyhän Hengen kaikille, jotka uskovat häneen auttamaan meitä.</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fi" altLang="ko-KR" sz="4000"/>
              <a:t>Tämän päivän tietokilpailu</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5903626" y="99380"/>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278296" y="117491"/>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fi" altLang="ko-KR" sz="3200">
                <a:solidFill>
                  <a:schemeClr val="tx1">
                    <a:lumMod val="65000"/>
                    <a:lumOff val="35000"/>
                  </a:schemeClr>
                </a:solidFill>
              </a:rPr>
              <a:t>Mitä he kuulivat, kun Pyhä Henki tuli?</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fi" altLang="en-US" sz="2800">
                <a:solidFill>
                  <a:schemeClr val="tx1">
                    <a:lumMod val="65000"/>
                    <a:lumOff val="35000"/>
                  </a:schemeClr>
                </a:solidFill>
              </a:rPr>
              <a:t>① </a:t>
            </a:r>
            <a:r xmlns:a="http://schemas.openxmlformats.org/drawingml/2006/main">
              <a:rPr lang="fi" altLang="ko-KR" sz="2800">
                <a:solidFill>
                  <a:schemeClr val="tx1">
                    <a:lumMod val="65000"/>
                    <a:lumOff val="35000"/>
                  </a:schemeClr>
                </a:solidFill>
              </a:rPr>
              <a:t>trumpetin ääni</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fi" altLang="en-US" sz="2800">
                <a:solidFill>
                  <a:schemeClr val="tx1">
                    <a:lumMod val="65000"/>
                    <a:lumOff val="35000"/>
                  </a:schemeClr>
                </a:solidFill>
              </a:rPr>
              <a:t>② </a:t>
            </a:r>
            <a:r xmlns:a="http://schemas.openxmlformats.org/drawingml/2006/main">
              <a:rPr lang="fi" altLang="ko-KR" sz="2800">
                <a:solidFill>
                  <a:schemeClr val="tx1">
                    <a:lumMod val="65000"/>
                    <a:lumOff val="35000"/>
                  </a:schemeClr>
                </a:solidFill>
              </a:rPr>
              <a:t>ukkonen</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fi" altLang="en-US" sz="2800">
                <a:solidFill>
                  <a:schemeClr val="tx1">
                    <a:lumMod val="65000"/>
                    <a:lumOff val="35000"/>
                  </a:schemeClr>
                </a:solidFill>
              </a:rPr>
              <a:t>③ </a:t>
            </a:r>
            <a:r xmlns:a="http://schemas.openxmlformats.org/drawingml/2006/main">
              <a:rPr lang="fi" altLang="ko-KR" sz="2800">
                <a:solidFill>
                  <a:schemeClr val="tx1">
                    <a:lumMod val="65000"/>
                    <a:lumOff val="35000"/>
                  </a:schemeClr>
                </a:solidFill>
              </a:rPr>
              <a:t>voimakkaan tuulen puhallus</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fi" altLang="en-US" sz="2800">
                <a:solidFill>
                  <a:schemeClr val="tx1">
                    <a:lumMod val="65000"/>
                    <a:lumOff val="35000"/>
                  </a:schemeClr>
                </a:solidFill>
              </a:rPr>
              <a:t>④ </a:t>
            </a:r>
            <a:r xmlns:a="http://schemas.openxmlformats.org/drawingml/2006/main">
              <a:rPr lang="fi" altLang="ko-KR" sz="2800">
                <a:solidFill>
                  <a:schemeClr val="tx1">
                    <a:lumMod val="65000"/>
                    <a:lumOff val="35000"/>
                  </a:schemeClr>
                </a:solidFill>
              </a:rPr>
              <a:t>rukousten ääni</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1856"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fi" altLang="en-US" sz="2800">
                <a:solidFill>
                  <a:srgbClr val="ff0000"/>
                </a:solidFill>
              </a:rPr>
              <a:t>③ </a:t>
            </a:r>
            <a:r xmlns:a="http://schemas.openxmlformats.org/drawingml/2006/main">
              <a:rPr lang="fi" altLang="ko-KR" sz="2800">
                <a:solidFill>
                  <a:srgbClr val="ff0000"/>
                </a:solidFill>
              </a:rPr>
              <a:t>voimakkaan tuulen puhallus</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9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fi" altLang="ko-KR" sz="4000"/>
              <a:t>Tämän päivän Sana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85761" y="6815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467544" y="1988840"/>
            <a:ext cx="8208912" cy="1733530"/>
          </a:xfrm>
          <a:prstGeom prst="rect">
            <a:avLst/>
          </a:prstGeom>
          <a:noFill/>
        </p:spPr>
        <p:txBody>
          <a:bodyPr wrap="square">
            <a:spAutoFit/>
          </a:bodyPr>
          <a:lstStyle/>
          <a:p>
            <a:pPr xmlns:a="http://schemas.openxmlformats.org/drawingml/2006/main" lvl="0">
              <a:defRPr/>
            </a:pPr>
            <a:r xmlns:a="http://schemas.openxmlformats.org/drawingml/2006/main">
              <a:rPr lang="fi" altLang="ko-KR" sz="3600"/>
              <a:t>He kaikki täyttyivät Pyhällä Hengellä ja alkoivat puhua muilla kielillä, kun Henki antoi heille mahdollisuuden.</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fi" altLang="ko-KR" sz="2800">
                <a:solidFill>
                  <a:schemeClr val="tx1">
                    <a:lumMod val="65000"/>
                    <a:lumOff val="35000"/>
                  </a:schemeClr>
                </a:solidFill>
              </a:rPr>
              <a:t>toimii</a:t>
            </a:r>
            <a:r xmlns:a="http://schemas.openxmlformats.org/drawingml/2006/main">
              <a:rPr lang="fi" altLang="en-US" sz="2800">
                <a:solidFill>
                  <a:schemeClr val="tx1">
                    <a:lumMod val="65000"/>
                    <a:lumOff val="35000"/>
                  </a:schemeClr>
                </a:solidFill>
              </a:rPr>
              <a:t> </a:t>
            </a:r>
            <a:r xmlns:a="http://schemas.openxmlformats.org/drawingml/2006/main">
              <a:rPr lang="fi" altLang="ko-KR" sz="2800">
                <a:solidFill>
                  <a:schemeClr val="tx1">
                    <a:lumMod val="65000"/>
                    <a:lumOff val="35000"/>
                  </a:schemeClr>
                </a:solidFill>
              </a:rPr>
              <a:t>2:4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fi" altLang="ko-KR" b="1">
                <a:solidFill>
                  <a:schemeClr val="tx1">
                    <a:lumMod val="50000"/>
                    <a:lumOff val="50000"/>
                  </a:schemeClr>
                </a:solidFill>
              </a:rPr>
              <a:t>Nro 90 Jumalan sana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915732"/>
          </a:xfrm>
          <a:prstGeom prst="rect">
            <a:avLst/>
          </a:prstGeom>
          <a:noFill/>
        </p:spPr>
        <p:txBody>
          <a:bodyPr wrap="square">
            <a:spAutoFit/>
          </a:bodyPr>
          <a:lstStyle/>
          <a:p>
            <a:pPr xmlns:a="http://schemas.openxmlformats.org/drawingml/2006/main" algn="ctr">
              <a:defRPr/>
            </a:pPr>
            <a:r xmlns:a="http://schemas.openxmlformats.org/drawingml/2006/main">
              <a:rPr lang="fi" altLang="ko-KR" sz="4000"/>
              <a:t>Filippus kertoi evankeliumin etiopialaiselle</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211960" y="1959038"/>
            <a:ext cx="4932040" cy="385710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fi" altLang="ko-KR" sz="4000"/>
              <a:t>Tämän päivän Sana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5966771"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195736" y="112603"/>
            <a:ext cx="983695" cy="648072"/>
          </a:xfrm>
          <a:prstGeom prst="rect">
            <a:avLst/>
          </a:prstGeom>
          <a:noFill/>
        </p:spPr>
      </p:pic>
      <p:sp>
        <p:nvSpPr>
          <p:cNvPr id="23" name="TextBox 22"/>
          <p:cNvSpPr txBox="1"/>
          <p:nvPr/>
        </p:nvSpPr>
        <p:spPr>
          <a:xfrm>
            <a:off x="467544" y="2636912"/>
            <a:ext cx="8208912" cy="1733158"/>
          </a:xfrm>
          <a:prstGeom prst="rect">
            <a:avLst/>
          </a:prstGeom>
          <a:noFill/>
        </p:spPr>
        <p:txBody>
          <a:bodyPr wrap="square">
            <a:spAutoFit/>
          </a:bodyPr>
          <a:lstStyle/>
          <a:p>
            <a:pPr xmlns:a="http://schemas.openxmlformats.org/drawingml/2006/main" lvl="0">
              <a:defRPr/>
            </a:pPr>
            <a:r xmlns:a="http://schemas.openxmlformats.org/drawingml/2006/main">
              <a:rPr lang="fi" altLang="ko-KR" sz="3600"/>
              <a:t>Sitten Filippus aloitti juuri tuosta Raamatun kohdasta ja kertoi hänelle hyvän uutisen Jeesuksesta.</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fi" altLang="ko-KR" sz="2800">
                <a:solidFill>
                  <a:schemeClr val="tx1">
                    <a:lumMod val="65000"/>
                    <a:lumOff val="35000"/>
                  </a:schemeClr>
                </a:solidFill>
              </a:rPr>
              <a:t>toimii</a:t>
            </a:r>
            <a:r xmlns:a="http://schemas.openxmlformats.org/drawingml/2006/main">
              <a:rPr lang="fi" altLang="en-US" sz="2800">
                <a:solidFill>
                  <a:schemeClr val="tx1">
                    <a:lumMod val="65000"/>
                    <a:lumOff val="35000"/>
                  </a:schemeClr>
                </a:solidFill>
              </a:rPr>
              <a:t> </a:t>
            </a:r>
            <a:r xmlns:a="http://schemas.openxmlformats.org/drawingml/2006/main">
              <a:rPr lang="fi" altLang="ko-KR" sz="2800">
                <a:solidFill>
                  <a:schemeClr val="tx1">
                    <a:lumMod val="65000"/>
                    <a:lumOff val="35000"/>
                  </a:schemeClr>
                </a:solidFill>
              </a:rPr>
              <a:t>8:</a:t>
            </a:r>
            <a:r xmlns:a="http://schemas.openxmlformats.org/drawingml/2006/main">
              <a:rPr lang="fi" altLang="en-US" sz="2800">
                <a:solidFill>
                  <a:schemeClr val="tx1">
                    <a:lumMod val="65000"/>
                    <a:lumOff val="35000"/>
                  </a:schemeClr>
                </a:solidFill>
              </a:rPr>
              <a:t> </a:t>
            </a:r>
            <a:r xmlns:a="http://schemas.openxmlformats.org/drawingml/2006/main">
              <a:rPr lang="fi" altLang="ko-KR" sz="2800">
                <a:solidFill>
                  <a:schemeClr val="tx1">
                    <a:lumMod val="65000"/>
                    <a:lumOff val="35000"/>
                  </a:schemeClr>
                </a:solidFill>
              </a:rPr>
              <a:t>35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fi" sz="4000"/>
              <a:t>Tämän päivän Sana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8782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64112"/>
            <a:ext cx="983695" cy="648072"/>
          </a:xfrm>
          <a:prstGeom prst="rect">
            <a:avLst/>
          </a:prstGeom>
          <a:noFill/>
        </p:spPr>
      </p:pic>
      <p:sp>
        <p:nvSpPr>
          <p:cNvPr id="23" name="TextBox 22"/>
          <p:cNvSpPr txBox="1"/>
          <p:nvPr/>
        </p:nvSpPr>
        <p:spPr>
          <a:xfrm>
            <a:off x="539552" y="1646798"/>
            <a:ext cx="8208912" cy="2523247"/>
          </a:xfrm>
          <a:prstGeom prst="rect">
            <a:avLst/>
          </a:prstGeom>
          <a:noFill/>
        </p:spPr>
        <p:txBody>
          <a:bodyPr wrap="square">
            <a:spAutoFit/>
          </a:bodyPr>
          <a:lstStyle/>
          <a:p>
            <a:pPr xmlns:a="http://schemas.openxmlformats.org/drawingml/2006/main" lvl="0">
              <a:defRPr/>
            </a:pPr>
            <a:r xmlns:a="http://schemas.openxmlformats.org/drawingml/2006/main">
              <a:rPr altLang="ko-KR" lang="fi" sz="4000"/>
              <a:t>Sillä tämä minun poikani oli kuollut ja on jälleen elossa; hän oli kadonnut ja on löydetty.' Joten he alkoivat juhlia.</a:t>
            </a:r>
            <a:endParaRPr xmlns:a="http://schemas.openxmlformats.org/drawingml/2006/main" altLang="en-US" lang="ko-KR" sz="40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fi" sz="2800">
                <a:solidFill>
                  <a:schemeClr val="tx1">
                    <a:lumMod val="65000"/>
                    <a:lumOff val="35000"/>
                  </a:schemeClr>
                </a:solidFill>
              </a:rPr>
              <a:t>Luke</a:t>
            </a:r>
            <a:r xmlns:a="http://schemas.openxmlformats.org/drawingml/2006/main">
              <a:rPr altLang="en-US" lang="fi" sz="2800">
                <a:solidFill>
                  <a:schemeClr val="tx1">
                    <a:lumMod val="65000"/>
                    <a:lumOff val="35000"/>
                  </a:schemeClr>
                </a:solidFill>
              </a:rPr>
              <a:t> </a:t>
            </a:r>
            <a:r xmlns:a="http://schemas.openxmlformats.org/drawingml/2006/main">
              <a:rPr altLang="ko-KR" lang="fi" sz="2800">
                <a:solidFill>
                  <a:schemeClr val="tx1">
                    <a:lumMod val="65000"/>
                    <a:lumOff val="35000"/>
                  </a:schemeClr>
                </a:solidFill>
              </a:rPr>
              <a:t>15:24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7887" y="226160"/>
            <a:ext cx="4053592" cy="572035"/>
          </a:xfrm>
          <a:prstGeom prst="rect">
            <a:avLst/>
          </a:prstGeom>
          <a:noFill/>
        </p:spPr>
        <p:txBody>
          <a:bodyPr wrap="square">
            <a:spAutoFit/>
          </a:bodyPr>
          <a:lstStyle/>
          <a:p>
            <a:pPr xmlns:a="http://schemas.openxmlformats.org/drawingml/2006/main" algn="ctr">
              <a:defRPr/>
            </a:pPr>
            <a:r xmlns:a="http://schemas.openxmlformats.org/drawingml/2006/main">
              <a:rPr altLang="ko-KR" lang="fi" sz="3200"/>
              <a:t>Kuka on Jeesus?</a:t>
            </a:r>
            <a:r xmlns:a="http://schemas.openxmlformats.org/drawingml/2006/main">
              <a:rPr altLang="en-US" lang="fi"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9849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121610"/>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fi" sz="3600">
                <a:solidFill>
                  <a:srgbClr val="0070c0"/>
                </a:solidFill>
              </a:rPr>
              <a:t>Jeesus on..</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fi" sz="3600">
                <a:solidFill>
                  <a:schemeClr val="tx1">
                    <a:lumMod val="65000"/>
                    <a:lumOff val="35000"/>
                  </a:schemeClr>
                </a:solidFill>
              </a:rPr>
              <a:t>Jeesus on elämän herra, joka tuo kuolleet takaisin.</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085184"/>
            <a:ext cx="9134632" cy="1551836"/>
          </a:xfrm>
          <a:prstGeom prst="rect">
            <a:avLst/>
          </a:prstGeom>
          <a:noFill/>
        </p:spPr>
        <p:txBody>
          <a:bodyPr wrap="square">
            <a:spAutoFit/>
          </a:bodyPr>
          <a:lstStyle/>
          <a:p>
            <a:pPr xmlns:a="http://schemas.openxmlformats.org/drawingml/2006/main" lvl="0">
              <a:defRPr/>
            </a:pPr>
            <a:r xmlns:a="http://schemas.openxmlformats.org/drawingml/2006/main">
              <a:rPr lang="fi" altLang="ko-KR" sz="3200">
                <a:solidFill>
                  <a:schemeClr val="tx1">
                    <a:lumMod val="65000"/>
                    <a:lumOff val="35000"/>
                  </a:schemeClr>
                </a:solidFill>
              </a:rPr>
              <a:t>Eräänä päivänä Herran enkeli sanoi Filippukselle, joka uskoi Jeesukseen: "Mene etelään tielle - erämaatielle."</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6902" y="1"/>
            <a:ext cx="9125016" cy="494116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1054" y="5733256"/>
            <a:ext cx="9078915" cy="1046638"/>
          </a:xfrm>
          <a:prstGeom prst="rect">
            <a:avLst/>
          </a:prstGeom>
          <a:noFill/>
        </p:spPr>
        <p:txBody>
          <a:bodyPr wrap="square">
            <a:spAutoFit/>
          </a:bodyPr>
          <a:lstStyle/>
          <a:p>
            <a:pPr xmlns:a="http://schemas.openxmlformats.org/drawingml/2006/main" lvl="0">
              <a:defRPr/>
            </a:pPr>
            <a:r xmlns:a="http://schemas.openxmlformats.org/drawingml/2006/main">
              <a:rPr lang="fi" altLang="ko-KR" sz="3100">
                <a:solidFill>
                  <a:schemeClr val="tx1">
                    <a:lumMod val="65000"/>
                    <a:lumOff val="35000"/>
                  </a:schemeClr>
                </a:solidFill>
              </a:rPr>
              <a:t>Hän lähti eteläiseen autiomaahan, kuten enkeli sanoi. Hän ihmetteli, miksi enkeli lähetti hänet </a:t>
            </a:r>
            <a:r xmlns:a="http://schemas.openxmlformats.org/drawingml/2006/main">
              <a:rPr lang="fi" altLang="ko-KR" sz="3200">
                <a:solidFill>
                  <a:schemeClr val="tx1">
                    <a:lumMod val="65000"/>
                    <a:lumOff val="35000"/>
                  </a:schemeClr>
                </a:solidFill>
              </a:rPr>
              <a:t>.</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0" y="1"/>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6685" y="5022541"/>
            <a:ext cx="9134646" cy="1795453"/>
          </a:xfrm>
          <a:prstGeom prst="rect">
            <a:avLst/>
          </a:prstGeom>
          <a:noFill/>
        </p:spPr>
        <p:txBody>
          <a:bodyPr wrap="square">
            <a:spAutoFit/>
          </a:bodyPr>
          <a:lstStyle/>
          <a:p>
            <a:pPr xmlns:a="http://schemas.openxmlformats.org/drawingml/2006/main" lvl="0">
              <a:defRPr/>
            </a:pPr>
            <a:r xmlns:a="http://schemas.openxmlformats.org/drawingml/2006/main">
              <a:rPr lang="fi" altLang="ko-KR" sz="2800">
                <a:solidFill>
                  <a:schemeClr val="tx1">
                    <a:lumMod val="65000"/>
                    <a:lumOff val="35000"/>
                  </a:schemeClr>
                </a:solidFill>
              </a:rPr>
              <a:t>Tuolloin eunukki, joka vastasi Etiopian maan rahoista, oli vaunussa ja luki profeetta Jesajan kirjoituksia. Philip lähestyi ja kysyi. "Ymmärrätkö mitä luet?"</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rcRect l="90"/>
          <a:stretch>
            <a:fillRect/>
          </a:stretch>
        </p:blipFill>
        <p:spPr>
          <a:xfrm>
            <a:off x="-12536" y="1"/>
            <a:ext cx="4512528" cy="4869159"/>
          </a:xfrm>
          <a:prstGeom prst="rect">
            <a:avLst/>
          </a:prstGeom>
        </p:spPr>
      </p:pic>
      <p:pic>
        <p:nvPicPr>
          <p:cNvPr id="3" name="그림 2"/>
          <p:cNvPicPr>
            <a:picLocks noChangeAspect="1"/>
          </p:cNvPicPr>
          <p:nvPr/>
        </p:nvPicPr>
        <p:blipFill rotWithShape="1">
          <a:blip r:embed="rId3"/>
          <a:srcRect l="50"/>
          <a:stretch>
            <a:fillRect/>
          </a:stretch>
        </p:blipFill>
        <p:spPr>
          <a:xfrm>
            <a:off x="4644008" y="-2911"/>
            <a:ext cx="4499992" cy="486915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466749"/>
            <a:ext cx="9134646" cy="1370296"/>
          </a:xfrm>
          <a:prstGeom prst="rect">
            <a:avLst/>
          </a:prstGeom>
          <a:noFill/>
        </p:spPr>
        <p:txBody>
          <a:bodyPr wrap="square">
            <a:spAutoFit/>
          </a:bodyPr>
          <a:lstStyle/>
          <a:p>
            <a:pPr xmlns:a="http://schemas.openxmlformats.org/drawingml/2006/main" lvl="0">
              <a:defRPr/>
            </a:pPr>
            <a:r xmlns:a="http://schemas.openxmlformats.org/drawingml/2006/main">
              <a:rPr lang="fi" altLang="ko-KR" sz="2800">
                <a:solidFill>
                  <a:schemeClr val="tx1">
                    <a:lumMod val="65000"/>
                    <a:lumOff val="35000"/>
                  </a:schemeClr>
                </a:solidFill>
              </a:rPr>
              <a:t>"Kuinka voin ymmärtää sen", hän sanoi, "ellei joku selitä sitä minulle?" Filippus aloitti juuri tuosta Raamatun kohdasta ja kertoi hänelle hyvän uutisen Jeesuksesta.</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35496" y="-10263"/>
            <a:ext cx="9144000" cy="547701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3088" y="5290084"/>
            <a:ext cx="9107238" cy="1556486"/>
          </a:xfrm>
          <a:prstGeom prst="rect">
            <a:avLst/>
          </a:prstGeom>
          <a:noFill/>
        </p:spPr>
        <p:txBody>
          <a:bodyPr wrap="square">
            <a:spAutoFit/>
          </a:bodyPr>
          <a:lstStyle/>
          <a:p>
            <a:pPr xmlns:a="http://schemas.openxmlformats.org/drawingml/2006/main" lvl="0">
              <a:defRPr/>
            </a:pPr>
            <a:r xmlns:a="http://schemas.openxmlformats.org/drawingml/2006/main">
              <a:rPr lang="fi" altLang="ko-KR" sz="3200">
                <a:solidFill>
                  <a:schemeClr val="tx1">
                    <a:lumMod val="65000"/>
                    <a:lumOff val="35000"/>
                  </a:schemeClr>
                </a:solidFill>
              </a:rPr>
              <a:t>Kun etiopialainen otti vastaan Jeesuksen, hän palasi onnellisena maahansa. Filippus kiitti Pyhää Henkeä siitä, että hän johdatti hänet sinne.</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9574" y="-25255"/>
            <a:ext cx="9144000" cy="53153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fi" altLang="ko-KR" sz="4000"/>
              <a:t>Tämän päivän oppitunti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6512" y="6842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95308" y="103694"/>
            <a:ext cx="983695" cy="648072"/>
          </a:xfrm>
          <a:prstGeom prst="rect">
            <a:avLst/>
          </a:prstGeom>
          <a:noFill/>
        </p:spPr>
      </p:pic>
      <p:sp>
        <p:nvSpPr>
          <p:cNvPr id="17" name="TextBox 16"/>
          <p:cNvSpPr txBox="1"/>
          <p:nvPr/>
        </p:nvSpPr>
        <p:spPr>
          <a:xfrm>
            <a:off x="300569" y="1124744"/>
            <a:ext cx="8512250" cy="3988276"/>
          </a:xfrm>
          <a:prstGeom prst="rect">
            <a:avLst/>
          </a:prstGeom>
          <a:noFill/>
        </p:spPr>
        <p:txBody>
          <a:bodyPr wrap="square">
            <a:spAutoFit/>
          </a:bodyPr>
          <a:lstStyle/>
          <a:p>
            <a:pPr xmlns:a="http://schemas.openxmlformats.org/drawingml/2006/main" algn="ctr">
              <a:defRPr/>
            </a:pPr>
            <a:r xmlns:a="http://schemas.openxmlformats.org/drawingml/2006/main">
              <a:rPr lang="fi" altLang="ko-KR" sz="3200">
                <a:solidFill>
                  <a:schemeClr val="tx1">
                    <a:lumMod val="65000"/>
                    <a:lumOff val="35000"/>
                  </a:schemeClr>
                </a:solidFill>
              </a:rPr>
              <a:t>Filippus ei ymmärtänyt täysin, mutta totteli Pyhän Hengen käskyä. Joten hän saattoi saarnata evankeliumia etiopialaiselle.</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fi" altLang="ko-KR" sz="3200">
                <a:solidFill>
                  <a:schemeClr val="tx1">
                    <a:lumMod val="65000"/>
                    <a:lumOff val="35000"/>
                  </a:schemeClr>
                </a:solidFill>
              </a:rPr>
              <a:t>Joskus olemme tilanteessa, jota emme voi ymmärtää.</a:t>
            </a:r>
            <a:r xmlns:a="http://schemas.openxmlformats.org/drawingml/2006/main">
              <a:rPr lang="fi" altLang="en-US" sz="3200">
                <a:solidFill>
                  <a:schemeClr val="tx1">
                    <a:lumMod val="65000"/>
                    <a:lumOff val="35000"/>
                  </a:schemeClr>
                </a:solidFill>
              </a:rPr>
              <a:t> </a:t>
            </a:r>
            <a:r xmlns:a="http://schemas.openxmlformats.org/drawingml/2006/main">
              <a:rPr lang="fi" altLang="ko-KR" sz="3200">
                <a:solidFill>
                  <a:schemeClr val="tx1">
                    <a:lumMod val="65000"/>
                    <a:lumOff val="35000"/>
                  </a:schemeClr>
                </a:solidFill>
              </a:rPr>
              <a:t>Mutta jos sinä luotat Jumalaan ja tottelet häntä Pyhässä Hengessä jo sillä hetkellä, voit olla myös uskon mies</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fi" altLang="ko-KR" sz="3200">
                <a:solidFill>
                  <a:schemeClr val="tx1">
                    <a:lumMod val="65000"/>
                    <a:lumOff val="35000"/>
                  </a:schemeClr>
                </a:solidFill>
              </a:rPr>
              <a:t>jotka julistavat evankeliumia.</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3809" y="298187"/>
            <a:ext cx="4053592" cy="584775"/>
          </a:xfrm>
          <a:prstGeom prst="rect">
            <a:avLst/>
          </a:prstGeom>
          <a:noFill/>
        </p:spPr>
        <p:txBody>
          <a:bodyPr wrap="square">
            <a:spAutoFit/>
          </a:bodyPr>
          <a:lstStyle/>
          <a:p>
            <a:pPr xmlns:a="http://schemas.openxmlformats.org/drawingml/2006/main" algn="ctr">
              <a:defRPr/>
            </a:pPr>
            <a:r xmlns:a="http://schemas.openxmlformats.org/drawingml/2006/main">
              <a:rPr lang="fi" altLang="ko-KR" sz="3200"/>
              <a:t>Kuka on Jeesus?</a:t>
            </a:r>
            <a:r xmlns:a="http://schemas.openxmlformats.org/drawingml/2006/main">
              <a:rPr lang="fi"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864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108132" y="114104"/>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fi" altLang="ko-KR" sz="3600">
                <a:solidFill>
                  <a:srgbClr val="0070c0"/>
                </a:solidFill>
              </a:rPr>
              <a:t>Jeesus on..</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lang="fi" altLang="ko-KR" sz="3600">
                <a:solidFill>
                  <a:schemeClr val="tx1">
                    <a:lumMod val="65000"/>
                    <a:lumOff val="35000"/>
                  </a:schemeClr>
                </a:solidFill>
              </a:rPr>
              <a:t>Jeesus on se, joka johtaa suhdetta, jonka kanssa meidän tulisi tavata.</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fi" altLang="ko-KR" sz="4000"/>
              <a:t>Tämän päivän tietokilpailu</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9639" y="101909"/>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94090" y="85926"/>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fi" altLang="ko-KR" sz="3200">
                <a:solidFill>
                  <a:schemeClr val="tx1">
                    <a:lumMod val="65000"/>
                    <a:lumOff val="35000"/>
                  </a:schemeClr>
                </a:solidFill>
              </a:rPr>
              <a:t>Mikä oli etiopialainen eunukki, jonka Philip tapasi vastuussa?</a:t>
            </a:r>
            <a:r xmlns:a="http://schemas.openxmlformats.org/drawingml/2006/main">
              <a:rPr lang="fi"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fi" altLang="en-US" sz="2800">
                <a:solidFill>
                  <a:schemeClr val="tx1">
                    <a:lumMod val="65000"/>
                    <a:lumOff val="35000"/>
                  </a:schemeClr>
                </a:solidFill>
              </a:rPr>
              <a:t>① </a:t>
            </a:r>
            <a:r xmlns:a="http://schemas.openxmlformats.org/drawingml/2006/main">
              <a:rPr lang="fi" altLang="ko-KR" sz="2800">
                <a:solidFill>
                  <a:schemeClr val="tx1">
                    <a:lumMod val="65000"/>
                    <a:lumOff val="35000"/>
                  </a:schemeClr>
                </a:solidFill>
              </a:rPr>
              <a:t>Hän johti armeijaa.</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fi" altLang="en-US" sz="2800">
                <a:solidFill>
                  <a:schemeClr val="tx1">
                    <a:lumMod val="65000"/>
                    <a:lumOff val="35000"/>
                  </a:schemeClr>
                </a:solidFill>
              </a:rPr>
              <a:t>② </a:t>
            </a:r>
            <a:r xmlns:a="http://schemas.openxmlformats.org/drawingml/2006/main">
              <a:rPr lang="fi" altLang="ko-KR" sz="2800">
                <a:solidFill>
                  <a:schemeClr val="tx1">
                    <a:lumMod val="65000"/>
                    <a:lumOff val="35000"/>
                  </a:schemeClr>
                </a:solidFill>
              </a:rPr>
              <a:t>Hän oli maansa kokki.</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fi" altLang="en-US" sz="2800">
                <a:solidFill>
                  <a:schemeClr val="tx1">
                    <a:lumMod val="65000"/>
                    <a:lumOff val="35000"/>
                  </a:schemeClr>
                </a:solidFill>
              </a:rPr>
              <a:t>③ </a:t>
            </a:r>
            <a:r xmlns:a="http://schemas.openxmlformats.org/drawingml/2006/main">
              <a:rPr lang="fi" altLang="ko-KR" sz="2800">
                <a:solidFill>
                  <a:schemeClr val="tx1">
                    <a:lumMod val="65000"/>
                    <a:lumOff val="35000"/>
                  </a:schemeClr>
                </a:solidFill>
              </a:rPr>
              <a:t>Hän</a:t>
            </a:r>
            <a:r xmlns:a="http://schemas.openxmlformats.org/drawingml/2006/main">
              <a:rPr lang="fi" altLang="en-US" sz="2800">
                <a:solidFill>
                  <a:schemeClr val="tx1">
                    <a:lumMod val="65000"/>
                    <a:lumOff val="35000"/>
                  </a:schemeClr>
                </a:solidFill>
              </a:rPr>
              <a:t> </a:t>
            </a:r>
            <a:r xmlns:a="http://schemas.openxmlformats.org/drawingml/2006/main">
              <a:rPr lang="fi" altLang="ko-KR" sz="2800">
                <a:solidFill>
                  <a:schemeClr val="tx1">
                    <a:lumMod val="65000"/>
                    <a:lumOff val="35000"/>
                  </a:schemeClr>
                </a:solidFill>
              </a:rPr>
              <a:t>oli</a:t>
            </a:r>
            <a:r xmlns:a="http://schemas.openxmlformats.org/drawingml/2006/main">
              <a:rPr lang="fi" altLang="en-US" sz="2800">
                <a:solidFill>
                  <a:schemeClr val="tx1">
                    <a:lumMod val="65000"/>
                    <a:lumOff val="35000"/>
                  </a:schemeClr>
                </a:solidFill>
              </a:rPr>
              <a:t> </a:t>
            </a:r>
            <a:r xmlns:a="http://schemas.openxmlformats.org/drawingml/2006/main">
              <a:rPr lang="fi" altLang="ko-KR" sz="2800">
                <a:solidFill>
                  <a:schemeClr val="tx1">
                    <a:lumMod val="65000"/>
                    <a:lumOff val="35000"/>
                  </a:schemeClr>
                </a:solidFill>
              </a:rPr>
              <a:t>sisään</a:t>
            </a:r>
            <a:r xmlns:a="http://schemas.openxmlformats.org/drawingml/2006/main">
              <a:rPr lang="fi" altLang="en-US" sz="2800">
                <a:solidFill>
                  <a:schemeClr val="tx1">
                    <a:lumMod val="65000"/>
                    <a:lumOff val="35000"/>
                  </a:schemeClr>
                </a:solidFill>
              </a:rPr>
              <a:t> </a:t>
            </a:r>
            <a:r xmlns:a="http://schemas.openxmlformats.org/drawingml/2006/main">
              <a:rPr lang="fi" altLang="ko-KR" sz="2800">
                <a:solidFill>
                  <a:schemeClr val="tx1">
                    <a:lumMod val="65000"/>
                    <a:lumOff val="35000"/>
                  </a:schemeClr>
                </a:solidFill>
              </a:rPr>
              <a:t>veloittaa</a:t>
            </a:r>
            <a:r xmlns:a="http://schemas.openxmlformats.org/drawingml/2006/main">
              <a:rPr lang="fi" altLang="en-US" sz="2800">
                <a:solidFill>
                  <a:schemeClr val="tx1">
                    <a:lumMod val="65000"/>
                    <a:lumOff val="35000"/>
                  </a:schemeClr>
                </a:solidFill>
              </a:rPr>
              <a:t> </a:t>
            </a:r>
            <a:r xmlns:a="http://schemas.openxmlformats.org/drawingml/2006/main">
              <a:rPr lang="fi" altLang="ko-KR" sz="2800">
                <a:solidFill>
                  <a:schemeClr val="tx1">
                    <a:lumMod val="65000"/>
                    <a:lumOff val="35000"/>
                  </a:schemeClr>
                </a:solidFill>
              </a:rPr>
              <a:t>/</a:t>
            </a:r>
            <a:r xmlns:a="http://schemas.openxmlformats.org/drawingml/2006/main">
              <a:rPr lang="fi" altLang="en-US" sz="2800">
                <a:solidFill>
                  <a:schemeClr val="tx1">
                    <a:lumMod val="65000"/>
                    <a:lumOff val="35000"/>
                  </a:schemeClr>
                </a:solidFill>
              </a:rPr>
              <a:t> </a:t>
            </a:r>
            <a:r xmlns:a="http://schemas.openxmlformats.org/drawingml/2006/main">
              <a:rPr lang="fi" altLang="ko-KR" sz="2800">
                <a:solidFill>
                  <a:schemeClr val="tx1">
                    <a:lumMod val="65000"/>
                    <a:lumOff val="35000"/>
                  </a:schemeClr>
                </a:solidFill>
              </a:rPr>
              <a:t>hänen</a:t>
            </a:r>
            <a:r xmlns:a="http://schemas.openxmlformats.org/drawingml/2006/main">
              <a:rPr lang="fi" altLang="en-US" sz="2800">
                <a:solidFill>
                  <a:schemeClr val="tx1">
                    <a:lumMod val="65000"/>
                    <a:lumOff val="35000"/>
                  </a:schemeClr>
                </a:solidFill>
              </a:rPr>
              <a:t> </a:t>
            </a:r>
            <a:r xmlns:a="http://schemas.openxmlformats.org/drawingml/2006/main">
              <a:rPr lang="fi" altLang="ko-KR" sz="2800">
                <a:solidFill>
                  <a:schemeClr val="tx1">
                    <a:lumMod val="65000"/>
                    <a:lumOff val="35000"/>
                  </a:schemeClr>
                </a:solidFill>
              </a:rPr>
              <a:t>maan</a:t>
            </a:r>
            <a:r xmlns:a="http://schemas.openxmlformats.org/drawingml/2006/main">
              <a:rPr lang="fi" altLang="en-US" sz="2800">
                <a:solidFill>
                  <a:schemeClr val="tx1">
                    <a:lumMod val="65000"/>
                    <a:lumOff val="35000"/>
                  </a:schemeClr>
                </a:solidFill>
              </a:rPr>
              <a:t> </a:t>
            </a:r>
            <a:r xmlns:a="http://schemas.openxmlformats.org/drawingml/2006/main">
              <a:rPr lang="fi" altLang="ko-KR" sz="2800">
                <a:solidFill>
                  <a:schemeClr val="tx1">
                    <a:lumMod val="65000"/>
                    <a:lumOff val="35000"/>
                  </a:schemeClr>
                </a:solidFill>
              </a:rPr>
              <a:t>raha.</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fi" altLang="en-US" sz="2800">
                <a:solidFill>
                  <a:schemeClr val="tx1">
                    <a:lumMod val="65000"/>
                    <a:lumOff val="35000"/>
                  </a:schemeClr>
                </a:solidFill>
              </a:rPr>
              <a:t>④ </a:t>
            </a:r>
            <a:r xmlns:a="http://schemas.openxmlformats.org/drawingml/2006/main">
              <a:rPr lang="fi" altLang="ko-KR" sz="2800">
                <a:solidFill>
                  <a:schemeClr val="tx1">
                    <a:lumMod val="65000"/>
                    <a:lumOff val="35000"/>
                  </a:schemeClr>
                </a:solidFill>
              </a:rPr>
              <a:t>Hän kontrolloi maan palvontaa.</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fi" altLang="en-US" sz="2800">
                <a:solidFill>
                  <a:srgbClr val="ff0000"/>
                </a:solidFill>
              </a:rPr>
              <a:t>③ </a:t>
            </a:r>
            <a:r xmlns:a="http://schemas.openxmlformats.org/drawingml/2006/main">
              <a:rPr lang="fi" altLang="ko-KR" sz="2800">
                <a:solidFill>
                  <a:srgbClr val="ff0000"/>
                </a:solidFill>
              </a:rPr>
              <a:t>Hän oli vastuussa maansa rahoista.</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0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fi" altLang="ko-KR" sz="4000"/>
              <a:t>Tämän päivän Sana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5966771"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195736" y="112603"/>
            <a:ext cx="983695" cy="648072"/>
          </a:xfrm>
          <a:prstGeom prst="rect">
            <a:avLst/>
          </a:prstGeom>
          <a:noFill/>
        </p:spPr>
      </p:pic>
      <p:sp>
        <p:nvSpPr>
          <p:cNvPr id="23" name="TextBox 22"/>
          <p:cNvSpPr txBox="1"/>
          <p:nvPr/>
        </p:nvSpPr>
        <p:spPr>
          <a:xfrm>
            <a:off x="467544" y="2636912"/>
            <a:ext cx="8208912" cy="1733158"/>
          </a:xfrm>
          <a:prstGeom prst="rect">
            <a:avLst/>
          </a:prstGeom>
          <a:noFill/>
        </p:spPr>
        <p:txBody>
          <a:bodyPr wrap="square">
            <a:spAutoFit/>
          </a:bodyPr>
          <a:lstStyle/>
          <a:p>
            <a:pPr xmlns:a="http://schemas.openxmlformats.org/drawingml/2006/main" lvl="0">
              <a:defRPr/>
            </a:pPr>
            <a:r xmlns:a="http://schemas.openxmlformats.org/drawingml/2006/main">
              <a:rPr lang="fi" altLang="ko-KR" sz="3600"/>
              <a:t>Sitten Filippus aloitti juuri tuosta Raamatun kohdasta ja kertoi hänelle hyvän uutisen Jeesuksesta.</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fi" altLang="ko-KR" sz="2800">
                <a:solidFill>
                  <a:schemeClr val="tx1">
                    <a:lumMod val="65000"/>
                    <a:lumOff val="35000"/>
                  </a:schemeClr>
                </a:solidFill>
              </a:rPr>
              <a:t>toimii</a:t>
            </a:r>
            <a:r xmlns:a="http://schemas.openxmlformats.org/drawingml/2006/main">
              <a:rPr lang="fi" altLang="en-US" sz="2800">
                <a:solidFill>
                  <a:schemeClr val="tx1">
                    <a:lumMod val="65000"/>
                    <a:lumOff val="35000"/>
                  </a:schemeClr>
                </a:solidFill>
              </a:rPr>
              <a:t> </a:t>
            </a:r>
            <a:r xmlns:a="http://schemas.openxmlformats.org/drawingml/2006/main">
              <a:rPr lang="fi" altLang="ko-KR" sz="2800">
                <a:solidFill>
                  <a:schemeClr val="tx1">
                    <a:lumMod val="65000"/>
                    <a:lumOff val="35000"/>
                  </a:schemeClr>
                </a:solidFill>
              </a:rPr>
              <a:t>8:</a:t>
            </a:r>
            <a:r xmlns:a="http://schemas.openxmlformats.org/drawingml/2006/main">
              <a:rPr lang="fi" altLang="en-US" sz="2800">
                <a:solidFill>
                  <a:schemeClr val="tx1">
                    <a:lumMod val="65000"/>
                    <a:lumOff val="35000"/>
                  </a:schemeClr>
                </a:solidFill>
              </a:rPr>
              <a:t> </a:t>
            </a:r>
            <a:r xmlns:a="http://schemas.openxmlformats.org/drawingml/2006/main">
              <a:rPr lang="fi" altLang="ko-KR" sz="2800">
                <a:solidFill>
                  <a:schemeClr val="tx1">
                    <a:lumMod val="65000"/>
                    <a:lumOff val="35000"/>
                  </a:schemeClr>
                </a:solidFill>
              </a:rPr>
              <a:t>35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fi" altLang="ko-KR" b="1">
                <a:solidFill>
                  <a:schemeClr val="tx1">
                    <a:lumMod val="50000"/>
                    <a:lumOff val="50000"/>
                  </a:schemeClr>
                </a:solidFill>
              </a:rPr>
              <a:t>Nro 91 Jumalan sana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fi" altLang="ko-KR" sz="4400"/>
              <a:t>Saul tapaa Jeesuksen</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357923" y="1959038"/>
            <a:ext cx="4786078" cy="385710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653216" y="143826"/>
            <a:ext cx="4053592" cy="692469"/>
          </a:xfrm>
          <a:prstGeom prst="rect">
            <a:avLst/>
          </a:prstGeom>
          <a:noFill/>
        </p:spPr>
        <p:txBody>
          <a:bodyPr wrap="square">
            <a:spAutoFit/>
          </a:bodyPr>
          <a:lstStyle/>
          <a:p>
            <a:pPr xmlns:a="http://schemas.openxmlformats.org/drawingml/2006/main" algn="ctr">
              <a:defRPr/>
            </a:pPr>
            <a:r xmlns:a="http://schemas.openxmlformats.org/drawingml/2006/main">
              <a:rPr altLang="ko-KR" lang="fi" sz="4000">
                <a:solidFill>
                  <a:srgbClr val="ff0000"/>
                </a:solidFill>
              </a:rPr>
              <a:t>Tämän päivän tietokilpailu</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15394" y="9338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42785" y="69815"/>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fi" sz="3200">
                <a:solidFill>
                  <a:schemeClr val="tx1">
                    <a:lumMod val="65000"/>
                    <a:lumOff val="35000"/>
                  </a:schemeClr>
                </a:solidFill>
              </a:rPr>
              <a:t>Kuinka monta päivää on kulunut siitä, kun Lasarus kuoli, kun Jeesus tuli?</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fi" sz="2800">
                <a:solidFill>
                  <a:schemeClr val="tx1">
                    <a:lumMod val="65000"/>
                    <a:lumOff val="35000"/>
                  </a:schemeClr>
                </a:solidFill>
              </a:rPr>
              <a:t>① </a:t>
            </a:r>
            <a:r xmlns:a="http://schemas.openxmlformats.org/drawingml/2006/main">
              <a:rPr altLang="ko-KR" lang="fi" sz="2800">
                <a:solidFill>
                  <a:schemeClr val="tx1">
                    <a:lumMod val="65000"/>
                    <a:lumOff val="35000"/>
                  </a:schemeClr>
                </a:solidFill>
              </a:rPr>
              <a:t>yksi päivä</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fi" sz="2800">
                <a:solidFill>
                  <a:schemeClr val="tx1">
                    <a:lumMod val="65000"/>
                    <a:lumOff val="35000"/>
                  </a:schemeClr>
                </a:solidFill>
              </a:rPr>
              <a:t>② </a:t>
            </a:r>
            <a:r xmlns:a="http://schemas.openxmlformats.org/drawingml/2006/main">
              <a:rPr altLang="ko-KR" lang="fi" sz="2800">
                <a:solidFill>
                  <a:schemeClr val="tx1">
                    <a:lumMod val="65000"/>
                    <a:lumOff val="35000"/>
                  </a:schemeClr>
                </a:solidFill>
              </a:rPr>
              <a:t>kaksi päivää</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50895"/>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fi" sz="2800">
                <a:solidFill>
                  <a:schemeClr val="tx1">
                    <a:lumMod val="65000"/>
                    <a:lumOff val="35000"/>
                  </a:schemeClr>
                </a:solidFill>
              </a:rPr>
              <a:t>③ </a:t>
            </a:r>
            <a:r xmlns:a="http://schemas.openxmlformats.org/drawingml/2006/main">
              <a:rPr altLang="ko-KR" lang="fi" sz="2800">
                <a:solidFill>
                  <a:schemeClr val="tx1">
                    <a:lumMod val="65000"/>
                    <a:lumOff val="35000"/>
                  </a:schemeClr>
                </a:solidFill>
              </a:rPr>
              <a:t>kolme päivää</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fi" sz="2800">
                <a:solidFill>
                  <a:schemeClr val="tx1">
                    <a:lumMod val="65000"/>
                    <a:lumOff val="35000"/>
                  </a:schemeClr>
                </a:solidFill>
              </a:rPr>
              <a:t>④ </a:t>
            </a:r>
            <a:r xmlns:a="http://schemas.openxmlformats.org/drawingml/2006/main">
              <a:rPr altLang="ko-KR" lang="fi" sz="2800">
                <a:solidFill>
                  <a:schemeClr val="tx1">
                    <a:lumMod val="65000"/>
                    <a:lumOff val="35000"/>
                  </a:schemeClr>
                </a:solidFill>
              </a:rPr>
              <a:t>neljä päivää</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47299"/>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fi" sz="2800">
                <a:solidFill>
                  <a:srgbClr val="ff0000"/>
                </a:solidFill>
              </a:rPr>
              <a:t>③ </a:t>
            </a:r>
            <a:r xmlns:a="http://schemas.openxmlformats.org/drawingml/2006/main">
              <a:rPr altLang="ko-KR" lang="fi" sz="2800">
                <a:solidFill>
                  <a:srgbClr val="ff0000"/>
                </a:solidFill>
              </a:rPr>
              <a:t>kolme päivää</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21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fi" altLang="ko-KR" sz="4000"/>
              <a:t>Tämän päivän Sana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20560"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34043"/>
            <a:ext cx="983695" cy="648072"/>
          </a:xfrm>
          <a:prstGeom prst="rect">
            <a:avLst/>
          </a:prstGeom>
          <a:noFill/>
        </p:spPr>
      </p:pic>
      <p:sp>
        <p:nvSpPr>
          <p:cNvPr id="23" name="TextBox 22"/>
          <p:cNvSpPr txBox="1"/>
          <p:nvPr/>
        </p:nvSpPr>
        <p:spPr>
          <a:xfrm>
            <a:off x="467544" y="2123061"/>
            <a:ext cx="8208912" cy="1732659"/>
          </a:xfrm>
          <a:prstGeom prst="rect">
            <a:avLst/>
          </a:prstGeom>
          <a:noFill/>
        </p:spPr>
        <p:txBody>
          <a:bodyPr wrap="square">
            <a:spAutoFit/>
          </a:bodyPr>
          <a:lstStyle/>
          <a:p>
            <a:pPr xmlns:a="http://schemas.openxmlformats.org/drawingml/2006/main" lvl="0">
              <a:defRPr/>
            </a:pPr>
            <a:r xmlns:a="http://schemas.openxmlformats.org/drawingml/2006/main">
              <a:rPr lang="fi" altLang="ko-KR" sz="3600"/>
              <a:t>Hän kaatui maahan ja kuuli äänen sanovan hänelle: "Saul, Saul, miksi vainoat minua?"</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fi" altLang="ko-KR" sz="2800">
                <a:solidFill>
                  <a:schemeClr val="tx1">
                    <a:lumMod val="65000"/>
                    <a:lumOff val="35000"/>
                  </a:schemeClr>
                </a:solidFill>
              </a:rPr>
              <a:t>toimii</a:t>
            </a:r>
            <a:r xmlns:a="http://schemas.openxmlformats.org/drawingml/2006/main">
              <a:rPr lang="fi" altLang="en-US" sz="2800">
                <a:solidFill>
                  <a:schemeClr val="tx1">
                    <a:lumMod val="65000"/>
                    <a:lumOff val="35000"/>
                  </a:schemeClr>
                </a:solidFill>
              </a:rPr>
              <a:t> </a:t>
            </a:r>
            <a:r xmlns:a="http://schemas.openxmlformats.org/drawingml/2006/main">
              <a:rPr lang="fi" altLang="ko-KR" sz="2800">
                <a:solidFill>
                  <a:schemeClr val="tx1">
                    <a:lumMod val="65000"/>
                    <a:lumOff val="35000"/>
                  </a:schemeClr>
                </a:solidFill>
              </a:rPr>
              <a:t>9:</a:t>
            </a:r>
            <a:r xmlns:a="http://schemas.openxmlformats.org/drawingml/2006/main">
              <a:rPr lang="fi" altLang="en-US" sz="2800">
                <a:solidFill>
                  <a:schemeClr val="tx1">
                    <a:lumMod val="65000"/>
                    <a:lumOff val="35000"/>
                  </a:schemeClr>
                </a:solidFill>
              </a:rPr>
              <a:t> </a:t>
            </a:r>
            <a:r xmlns:a="http://schemas.openxmlformats.org/drawingml/2006/main">
              <a:rPr lang="fi" altLang="ko-KR" sz="2800">
                <a:solidFill>
                  <a:schemeClr val="tx1">
                    <a:lumMod val="65000"/>
                    <a:lumOff val="35000"/>
                  </a:schemeClr>
                </a:solidFill>
              </a:rPr>
              <a:t>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4662" y="5589240"/>
            <a:ext cx="9134632" cy="1066830"/>
          </a:xfrm>
          <a:prstGeom prst="rect">
            <a:avLst/>
          </a:prstGeom>
          <a:noFill/>
        </p:spPr>
        <p:txBody>
          <a:bodyPr wrap="square">
            <a:spAutoFit/>
          </a:bodyPr>
          <a:lstStyle/>
          <a:p>
            <a:pPr xmlns:a="http://schemas.openxmlformats.org/drawingml/2006/main" lvl="0">
              <a:defRPr/>
            </a:pPr>
            <a:r xmlns:a="http://schemas.openxmlformats.org/drawingml/2006/main">
              <a:rPr lang="fi" altLang="ko-KR" sz="3200">
                <a:solidFill>
                  <a:schemeClr val="tx1">
                    <a:lumMod val="65000"/>
                    <a:lumOff val="35000"/>
                  </a:schemeClr>
                </a:solidFill>
              </a:rPr>
              <a:t>Oli mies nimeltä Saul, joka vihasi niitä, jotka uskoivat Jeesukseen, ja hän vihasi seurakuntaa.</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7398" y="-27383"/>
            <a:ext cx="9144000" cy="547260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4274" y="5589240"/>
            <a:ext cx="9134646" cy="1000154"/>
          </a:xfrm>
          <a:prstGeom prst="rect">
            <a:avLst/>
          </a:prstGeom>
          <a:noFill/>
        </p:spPr>
        <p:txBody>
          <a:bodyPr wrap="square">
            <a:spAutoFit/>
          </a:bodyPr>
          <a:lstStyle/>
          <a:p>
            <a:pPr xmlns:a="http://schemas.openxmlformats.org/drawingml/2006/main" lvl="0">
              <a:defRPr/>
            </a:pPr>
            <a:r xmlns:a="http://schemas.openxmlformats.org/drawingml/2006/main">
              <a:rPr lang="fi" altLang="ko-KR" sz="3000">
                <a:solidFill>
                  <a:schemeClr val="tx1">
                    <a:lumMod val="65000"/>
                    <a:lumOff val="35000"/>
                  </a:schemeClr>
                </a:solidFill>
              </a:rPr>
              <a:t>Saul vihasi Jeesusta niin paljon, että hän meni Damaskokseen vangitsemaan kristityt.</a:t>
            </a:r>
            <a:endParaRPr xmlns:a="http://schemas.openxmlformats.org/drawingml/2006/main" lang="ko-KR" altLang="en-US" sz="30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7104" y="-21952"/>
            <a:ext cx="9144000" cy="546717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094" y="5473005"/>
            <a:ext cx="9078915" cy="1373565"/>
          </a:xfrm>
          <a:prstGeom prst="rect">
            <a:avLst/>
          </a:prstGeom>
          <a:noFill/>
        </p:spPr>
        <p:txBody>
          <a:bodyPr wrap="square">
            <a:spAutoFit/>
          </a:bodyPr>
          <a:lstStyle/>
          <a:p>
            <a:pPr xmlns:a="http://schemas.openxmlformats.org/drawingml/2006/main" lvl="0">
              <a:defRPr/>
            </a:pPr>
            <a:r xmlns:a="http://schemas.openxmlformats.org/drawingml/2006/main">
              <a:rPr lang="fi" altLang="ko-KR" sz="2800">
                <a:solidFill>
                  <a:schemeClr val="tx1">
                    <a:lumMod val="65000"/>
                    <a:lumOff val="35000"/>
                  </a:schemeClr>
                </a:solidFill>
              </a:rPr>
              <a:t>Kun hän lähestyi Damaskosta matkallaan, yhtäkkiä valo taivaasta välähti hänen ympärillään. Hän kuuli äänen: "Saul, Saul, miksi vainoat minua?"</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3"/>
          <a:stretch>
            <a:fillRect/>
          </a:stretch>
        </p:blipFill>
        <p:spPr>
          <a:xfrm>
            <a:off x="3552" y="1"/>
            <a:ext cx="9144000" cy="547300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466749"/>
            <a:ext cx="9134646" cy="1370296"/>
          </a:xfrm>
          <a:prstGeom prst="rect">
            <a:avLst/>
          </a:prstGeom>
          <a:noFill/>
        </p:spPr>
        <p:txBody>
          <a:bodyPr wrap="square">
            <a:spAutoFit/>
          </a:bodyPr>
          <a:lstStyle/>
          <a:p>
            <a:pPr xmlns:a="http://schemas.openxmlformats.org/drawingml/2006/main" lvl="0">
              <a:defRPr/>
            </a:pPr>
            <a:r xmlns:a="http://schemas.openxmlformats.org/drawingml/2006/main">
              <a:rPr lang="fi" altLang="ko-KR" sz="2800">
                <a:solidFill>
                  <a:schemeClr val="tx1">
                    <a:lumMod val="65000"/>
                    <a:lumOff val="35000"/>
                  </a:schemeClr>
                </a:solidFill>
              </a:rPr>
              <a:t>"Kuka sinä olet, Herra?" Saul kysyi. "Minä olen Jeesus, jota sinä vainoat." Saul hämmästyi, että Jeesus oli elossa. Hän luuli, että Jeesus oli kuollut.</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46674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8576" y="4899105"/>
            <a:ext cx="9107238" cy="1795065"/>
          </a:xfrm>
          <a:prstGeom prst="rect">
            <a:avLst/>
          </a:prstGeom>
          <a:noFill/>
        </p:spPr>
        <p:txBody>
          <a:bodyPr wrap="square">
            <a:spAutoFit/>
          </a:bodyPr>
          <a:lstStyle/>
          <a:p>
            <a:pPr xmlns:a="http://schemas.openxmlformats.org/drawingml/2006/main" lvl="0">
              <a:defRPr/>
            </a:pPr>
            <a:r xmlns:a="http://schemas.openxmlformats.org/drawingml/2006/main">
              <a:rPr lang="fi" altLang="ko-KR" sz="2800">
                <a:solidFill>
                  <a:schemeClr val="tx1">
                    <a:lumMod val="65000"/>
                    <a:lumOff val="35000"/>
                  </a:schemeClr>
                </a:solidFill>
              </a:rPr>
              <a:t>Saulista, joka tapasi Jeesuksen, tuli uusi mies. Niinpä hänestä tuli apostoli Paavali, joka työskenteli lujasti saarnatakseen evankeliumia pakanoille ja kirjoitti monia raamatullisia kirjoja.</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8186" y="1"/>
            <a:ext cx="9144000" cy="486916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fi" altLang="ko-KR" sz="4000"/>
              <a:t>Tämän päivän oppitunti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3808"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68426"/>
            <a:ext cx="983695" cy="648072"/>
          </a:xfrm>
          <a:prstGeom prst="rect">
            <a:avLst/>
          </a:prstGeom>
          <a:noFill/>
        </p:spPr>
      </p:pic>
      <p:sp>
        <p:nvSpPr>
          <p:cNvPr id="17" name="TextBox 16"/>
          <p:cNvSpPr txBox="1"/>
          <p:nvPr/>
        </p:nvSpPr>
        <p:spPr>
          <a:xfrm>
            <a:off x="300569" y="1124744"/>
            <a:ext cx="8512250" cy="3988276"/>
          </a:xfrm>
          <a:prstGeom prst="rect">
            <a:avLst/>
          </a:prstGeom>
          <a:noFill/>
        </p:spPr>
        <p:txBody>
          <a:bodyPr wrap="square">
            <a:spAutoFit/>
          </a:bodyPr>
          <a:lstStyle/>
          <a:p>
            <a:pPr xmlns:a="http://schemas.openxmlformats.org/drawingml/2006/main" algn="ctr">
              <a:defRPr/>
            </a:pPr>
            <a:r xmlns:a="http://schemas.openxmlformats.org/drawingml/2006/main">
              <a:rPr lang="fi" altLang="ko-KR" sz="3200">
                <a:solidFill>
                  <a:schemeClr val="tx1">
                    <a:lumMod val="65000"/>
                    <a:lumOff val="35000"/>
                  </a:schemeClr>
                </a:solidFill>
              </a:rPr>
              <a:t>Saul oli mies, joka vainosi seurakuntaa, mutta Jumala kutsui häntä apostoliksi.</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fi" altLang="ko-KR" sz="3200">
                <a:solidFill>
                  <a:schemeClr val="tx1">
                    <a:lumMod val="65000"/>
                    <a:lumOff val="35000"/>
                  </a:schemeClr>
                </a:solidFill>
              </a:rPr>
              <a:t>Saul, joka tapasi Jeesuksen, eli täysin erilaista elämää kuin ennen.</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fi" altLang="ko-KR" sz="3200">
                <a:solidFill>
                  <a:schemeClr val="tx1">
                    <a:lumMod val="65000"/>
                    <a:lumOff val="35000"/>
                  </a:schemeClr>
                </a:solidFill>
              </a:rPr>
              <a:t>Mitä muutoksia olet tehnyt</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fi" altLang="ko-KR" sz="3200">
                <a:solidFill>
                  <a:schemeClr val="tx1">
                    <a:lumMod val="65000"/>
                    <a:lumOff val="35000"/>
                  </a:schemeClr>
                </a:solidFill>
              </a:rPr>
              <a:t>sen jälkeen kun tapasit Jeesuksen?</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fi" altLang="ko-KR" sz="3200">
                <a:solidFill>
                  <a:schemeClr val="tx1">
                    <a:lumMod val="65000"/>
                    <a:lumOff val="35000"/>
                  </a:schemeClr>
                </a:solidFill>
              </a:rPr>
              <a:t>Niiden, jotka kohtaavat Jeesuksen, täytyy elää erilaista elämää kuin koskaan ennen.</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3809" y="239099"/>
            <a:ext cx="4053592" cy="568621"/>
          </a:xfrm>
          <a:prstGeom prst="rect">
            <a:avLst/>
          </a:prstGeom>
          <a:noFill/>
        </p:spPr>
        <p:txBody>
          <a:bodyPr wrap="square">
            <a:spAutoFit/>
          </a:bodyPr>
          <a:lstStyle/>
          <a:p>
            <a:pPr xmlns:a="http://schemas.openxmlformats.org/drawingml/2006/main" algn="ctr">
              <a:defRPr/>
            </a:pPr>
            <a:r xmlns:a="http://schemas.openxmlformats.org/drawingml/2006/main">
              <a:rPr lang="fi" altLang="ko-KR" sz="3200"/>
              <a:t>Kuka on Jeesus?</a:t>
            </a:r>
            <a:r xmlns:a="http://schemas.openxmlformats.org/drawingml/2006/main">
              <a:rPr lang="fi"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14224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57399"/>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fi" altLang="ko-KR" sz="3600">
                <a:solidFill>
                  <a:srgbClr val="0070c0"/>
                </a:solidFill>
              </a:rPr>
              <a:t>Jeesus on..</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lang="fi" altLang="ko-KR" sz="3600">
                <a:solidFill>
                  <a:schemeClr val="tx1">
                    <a:lumMod val="65000"/>
                    <a:lumOff val="35000"/>
                  </a:schemeClr>
                </a:solidFill>
              </a:rPr>
              <a:t>Jeesus on se, joka antaa Saulin kaltaisille pahoille ihmisille anteeksi ja kutsuu heidät luokseen ja asettaa heidät työntekijöiksi.</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fi" altLang="ko-KR" sz="4000"/>
              <a:t>Tämän päivän tietokilpailu</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0501" y="11622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03635"/>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lang="fi" altLang="ko-KR" sz="3200">
                <a:solidFill>
                  <a:schemeClr val="tx1">
                    <a:lumMod val="65000"/>
                    <a:lumOff val="35000"/>
                  </a:schemeClr>
                </a:solidFill>
              </a:rPr>
              <a:t>Miksi Saul meni Damaskokseen?</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fi" altLang="en-US" sz="2800">
                <a:solidFill>
                  <a:schemeClr val="tx1">
                    <a:lumMod val="65000"/>
                    <a:lumOff val="35000"/>
                  </a:schemeClr>
                </a:solidFill>
              </a:rPr>
              <a:t>① </a:t>
            </a:r>
            <a:r xmlns:a="http://schemas.openxmlformats.org/drawingml/2006/main">
              <a:rPr lang="fi" altLang="ko-KR" sz="2800">
                <a:solidFill>
                  <a:schemeClr val="tx1">
                    <a:lumMod val="65000"/>
                    <a:lumOff val="35000"/>
                  </a:schemeClr>
                </a:solidFill>
              </a:rPr>
              <a:t>kristittyjen pidättäminen.</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fi" altLang="en-US" sz="2800">
                <a:solidFill>
                  <a:schemeClr val="tx1">
                    <a:lumMod val="65000"/>
                    <a:lumOff val="35000"/>
                  </a:schemeClr>
                </a:solidFill>
              </a:rPr>
              <a:t>② </a:t>
            </a:r>
            <a:r xmlns:a="http://schemas.openxmlformats.org/drawingml/2006/main">
              <a:rPr lang="fi" altLang="ko-KR" sz="2800">
                <a:solidFill>
                  <a:schemeClr val="tx1">
                    <a:lumMod val="65000"/>
                    <a:lumOff val="35000"/>
                  </a:schemeClr>
                </a:solidFill>
              </a:rPr>
              <a:t>Matkalle.</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fi" altLang="en-US" sz="2800">
                <a:solidFill>
                  <a:schemeClr val="tx1">
                    <a:lumMod val="65000"/>
                    <a:lumOff val="35000"/>
                  </a:schemeClr>
                </a:solidFill>
              </a:rPr>
              <a:t>③ </a:t>
            </a:r>
            <a:r xmlns:a="http://schemas.openxmlformats.org/drawingml/2006/main">
              <a:rPr lang="fi" altLang="ko-KR" sz="2800">
                <a:solidFill>
                  <a:schemeClr val="tx1">
                    <a:lumMod val="65000"/>
                    <a:lumOff val="35000"/>
                  </a:schemeClr>
                </a:solidFill>
              </a:rPr>
              <a:t>Jumalanpalvelukseen.</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fi" altLang="en-US" sz="2800">
                <a:solidFill>
                  <a:schemeClr val="tx1">
                    <a:lumMod val="65000"/>
                    <a:lumOff val="35000"/>
                  </a:schemeClr>
                </a:solidFill>
              </a:rPr>
              <a:t>④ </a:t>
            </a:r>
            <a:r xmlns:a="http://schemas.openxmlformats.org/drawingml/2006/main">
              <a:rPr lang="fi" altLang="ko-KR" sz="2800">
                <a:solidFill>
                  <a:schemeClr val="tx1">
                    <a:lumMod val="65000"/>
                    <a:lumOff val="35000"/>
                  </a:schemeClr>
                </a:solidFill>
              </a:rPr>
              <a:t>saarnata evankeliumia</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2787402"/>
            <a:ext cx="8712968" cy="523220"/>
          </a:xfrm>
          <a:prstGeom prst="rect">
            <a:avLst/>
          </a:prstGeom>
          <a:noFill/>
        </p:spPr>
        <p:txBody>
          <a:bodyPr wrap="square">
            <a:spAutoFit/>
          </a:bodyPr>
          <a:lstStyle/>
          <a:p>
            <a:pPr xmlns:a="http://schemas.openxmlformats.org/drawingml/2006/main" lvl="0">
              <a:defRPr/>
            </a:pPr>
            <a:r xmlns:a="http://schemas.openxmlformats.org/drawingml/2006/main">
              <a:rPr lang="fi" altLang="en-US" sz="2800">
                <a:solidFill>
                  <a:srgbClr val="ff0000"/>
                </a:solidFill>
              </a:rPr>
              <a:t>① </a:t>
            </a:r>
            <a:r xmlns:a="http://schemas.openxmlformats.org/drawingml/2006/main">
              <a:rPr lang="fi" altLang="ko-KR" sz="2800">
                <a:solidFill>
                  <a:srgbClr val="ff0000"/>
                </a:solidFill>
              </a:rPr>
              <a:t>kristittyjen pidättäminen.</a:t>
            </a:r>
            <a:endParaRPr xmlns:a="http://schemas.openxmlformats.org/drawingml/2006/main" lang="en-US" alt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1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fi" altLang="ko-KR" sz="4000"/>
              <a:t>Tämän päivän Sana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20560"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34043"/>
            <a:ext cx="983695" cy="648072"/>
          </a:xfrm>
          <a:prstGeom prst="rect">
            <a:avLst/>
          </a:prstGeom>
          <a:noFill/>
        </p:spPr>
      </p:pic>
      <p:sp>
        <p:nvSpPr>
          <p:cNvPr id="23" name="TextBox 22"/>
          <p:cNvSpPr txBox="1"/>
          <p:nvPr/>
        </p:nvSpPr>
        <p:spPr>
          <a:xfrm>
            <a:off x="467544" y="2123061"/>
            <a:ext cx="8208912" cy="1732659"/>
          </a:xfrm>
          <a:prstGeom prst="rect">
            <a:avLst/>
          </a:prstGeom>
          <a:noFill/>
        </p:spPr>
        <p:txBody>
          <a:bodyPr wrap="square">
            <a:spAutoFit/>
          </a:bodyPr>
          <a:lstStyle/>
          <a:p>
            <a:pPr xmlns:a="http://schemas.openxmlformats.org/drawingml/2006/main" lvl="0">
              <a:defRPr/>
            </a:pPr>
            <a:r xmlns:a="http://schemas.openxmlformats.org/drawingml/2006/main">
              <a:rPr lang="fi" altLang="ko-KR" sz="3600"/>
              <a:t>Hän kaatui maahan ja kuuli äänen sanovan hänelle: "Saul, Saul, miksi vainoat minua?"</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fi" altLang="ko-KR" sz="2800">
                <a:solidFill>
                  <a:schemeClr val="tx1">
                    <a:lumMod val="65000"/>
                    <a:lumOff val="35000"/>
                  </a:schemeClr>
                </a:solidFill>
              </a:rPr>
              <a:t>toimii</a:t>
            </a:r>
            <a:r xmlns:a="http://schemas.openxmlformats.org/drawingml/2006/main">
              <a:rPr lang="fi" altLang="en-US" sz="2800">
                <a:solidFill>
                  <a:schemeClr val="tx1">
                    <a:lumMod val="65000"/>
                    <a:lumOff val="35000"/>
                  </a:schemeClr>
                </a:solidFill>
              </a:rPr>
              <a:t> </a:t>
            </a:r>
            <a:r xmlns:a="http://schemas.openxmlformats.org/drawingml/2006/main">
              <a:rPr lang="fi" altLang="ko-KR" sz="2800">
                <a:solidFill>
                  <a:schemeClr val="tx1">
                    <a:lumMod val="65000"/>
                    <a:lumOff val="35000"/>
                  </a:schemeClr>
                </a:solidFill>
              </a:rPr>
              <a:t>9:</a:t>
            </a:r>
            <a:r xmlns:a="http://schemas.openxmlformats.org/drawingml/2006/main">
              <a:rPr lang="fi" altLang="en-US" sz="2800">
                <a:solidFill>
                  <a:schemeClr val="tx1">
                    <a:lumMod val="65000"/>
                    <a:lumOff val="35000"/>
                  </a:schemeClr>
                </a:solidFill>
              </a:rPr>
              <a:t> </a:t>
            </a:r>
            <a:r xmlns:a="http://schemas.openxmlformats.org/drawingml/2006/main">
              <a:rPr lang="fi" altLang="ko-KR" sz="2800">
                <a:solidFill>
                  <a:schemeClr val="tx1">
                    <a:lumMod val="65000"/>
                    <a:lumOff val="35000"/>
                  </a:schemeClr>
                </a:solidFill>
              </a:rPr>
              <a:t>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fi" sz="4000"/>
              <a:t>Tämän päivän Sana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6144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43653"/>
            <a:ext cx="983695" cy="648072"/>
          </a:xfrm>
          <a:prstGeom prst="rect">
            <a:avLst/>
          </a:prstGeom>
          <a:noFill/>
        </p:spPr>
      </p:pic>
      <p:sp>
        <p:nvSpPr>
          <p:cNvPr id="23" name="TextBox 22"/>
          <p:cNvSpPr txBox="1"/>
          <p:nvPr/>
        </p:nvSpPr>
        <p:spPr>
          <a:xfrm>
            <a:off x="539552" y="1228397"/>
            <a:ext cx="8208912" cy="4475173"/>
          </a:xfrm>
          <a:prstGeom prst="rect">
            <a:avLst/>
          </a:prstGeom>
          <a:noFill/>
        </p:spPr>
        <p:txBody>
          <a:bodyPr wrap="square">
            <a:spAutoFit/>
          </a:bodyPr>
          <a:lstStyle/>
          <a:p>
            <a:pPr xmlns:a="http://schemas.openxmlformats.org/drawingml/2006/main" lvl="0">
              <a:defRPr/>
            </a:pPr>
            <a:r xmlns:a="http://schemas.openxmlformats.org/drawingml/2006/main">
              <a:rPr altLang="ko-KR" lang="fi" sz="3600"/>
              <a:t>Jeesus sanoi hänelle: "Minä olen ylösnousemus ja elämä. Joka uskoo minuun, se elää, vaikka kuolisikin.</a:t>
            </a:r>
            <a:endParaRPr xmlns:a="http://schemas.openxmlformats.org/drawingml/2006/main" altLang="ko-KR" lang="en-US" sz="3600"/>
          </a:p>
          <a:p>
            <a:pPr xmlns:a="http://schemas.openxmlformats.org/drawingml/2006/main" lvl="0">
              <a:defRPr/>
            </a:pPr>
            <a:r xmlns:a="http://schemas.openxmlformats.org/drawingml/2006/main">
              <a:rPr altLang="ko-KR" lang="fi" sz="3600"/>
              <a:t>ja yksikään, joka elää ja uskoo minuun, ei koskaan kuole. Uskotko tämän?"</a:t>
            </a:r>
            <a:endParaRPr xmlns:a="http://schemas.openxmlformats.org/drawingml/2006/main" altLang="ko-KR" lang="en-US" sz="3600"/>
          </a:p>
          <a:p>
            <a:pPr xmlns:a="http://schemas.openxmlformats.org/drawingml/2006/main" lvl="0">
              <a:defRPr/>
            </a:pPr>
            <a:r xmlns:a="http://schemas.openxmlformats.org/drawingml/2006/main">
              <a:rPr altLang="ko-KR" lang="fi" sz="3600"/>
              <a:t> </a:t>
            </a:r>
            <a:endParaRPr xmlns:a="http://schemas.openxmlformats.org/drawingml/2006/main" altLang="ko-KR" lang="en-US" sz="3600"/>
          </a:p>
          <a:p>
            <a:pPr lvl="0">
              <a:defRPr/>
            </a:pPr>
            <a:endParaRPr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fi" sz="2800">
                <a:solidFill>
                  <a:schemeClr val="tx1">
                    <a:lumMod val="65000"/>
                    <a:lumOff val="35000"/>
                  </a:schemeClr>
                </a:solidFill>
              </a:rPr>
              <a:t>John</a:t>
            </a:r>
            <a:r xmlns:a="http://schemas.openxmlformats.org/drawingml/2006/main">
              <a:rPr altLang="en-US" lang="fi" sz="2800">
                <a:solidFill>
                  <a:schemeClr val="tx1">
                    <a:lumMod val="65000"/>
                    <a:lumOff val="35000"/>
                  </a:schemeClr>
                </a:solidFill>
              </a:rPr>
              <a:t> </a:t>
            </a:r>
            <a:r xmlns:a="http://schemas.openxmlformats.org/drawingml/2006/main">
              <a:rPr altLang="ko-KR" lang="fi" sz="2800">
                <a:solidFill>
                  <a:schemeClr val="tx1">
                    <a:lumMod val="65000"/>
                    <a:lumOff val="35000"/>
                  </a:schemeClr>
                </a:solidFill>
              </a:rPr>
              <a:t>11:</a:t>
            </a:r>
            <a:r xmlns:a="http://schemas.openxmlformats.org/drawingml/2006/main">
              <a:rPr altLang="en-US" lang="fi" sz="2800">
                <a:solidFill>
                  <a:schemeClr val="tx1">
                    <a:lumMod val="65000"/>
                    <a:lumOff val="35000"/>
                  </a:schemeClr>
                </a:solidFill>
              </a:rPr>
              <a:t> </a:t>
            </a:r>
            <a:r xmlns:a="http://schemas.openxmlformats.org/drawingml/2006/main">
              <a:rPr altLang="ko-KR" lang="fi" sz="2800">
                <a:solidFill>
                  <a:schemeClr val="tx1">
                    <a:lumMod val="65000"/>
                    <a:lumOff val="35000"/>
                  </a:schemeClr>
                </a:solidFill>
              </a:rPr>
              <a:t>25-26</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fi" altLang="ko-KR" b="1">
                <a:solidFill>
                  <a:schemeClr val="tx1">
                    <a:lumMod val="50000"/>
                    <a:lumOff val="50000"/>
                  </a:schemeClr>
                </a:solidFill>
              </a:rPr>
              <a:t>Nro 92 Jumalan sana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306132"/>
          </a:xfrm>
          <a:prstGeom prst="rect">
            <a:avLst/>
          </a:prstGeom>
          <a:noFill/>
        </p:spPr>
        <p:txBody>
          <a:bodyPr wrap="square">
            <a:spAutoFit/>
          </a:bodyPr>
          <a:lstStyle/>
          <a:p>
            <a:pPr xmlns:a="http://schemas.openxmlformats.org/drawingml/2006/main" algn="ctr">
              <a:defRPr/>
            </a:pPr>
            <a:r xmlns:a="http://schemas.openxmlformats.org/drawingml/2006/main">
              <a:rPr lang="fi" altLang="ko-KR" sz="4000"/>
              <a:t>Paavalin hyvä ystävä, Barnabas.</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357923" y="1959038"/>
            <a:ext cx="4786078" cy="385710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fi" altLang="ko-KR" sz="4000"/>
              <a:t>Tämän päivän Sana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30107" y="7944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50705"/>
            <a:ext cx="983695" cy="648072"/>
          </a:xfrm>
          <a:prstGeom prst="rect">
            <a:avLst/>
          </a:prstGeom>
          <a:noFill/>
        </p:spPr>
      </p:pic>
      <p:sp>
        <p:nvSpPr>
          <p:cNvPr id="23" name="TextBox 22"/>
          <p:cNvSpPr txBox="1"/>
          <p:nvPr/>
        </p:nvSpPr>
        <p:spPr>
          <a:xfrm>
            <a:off x="467543" y="1002266"/>
            <a:ext cx="8208912" cy="3939304"/>
          </a:xfrm>
          <a:prstGeom prst="rect">
            <a:avLst/>
          </a:prstGeom>
          <a:noFill/>
        </p:spPr>
        <p:txBody>
          <a:bodyPr wrap="square">
            <a:spAutoFit/>
          </a:bodyPr>
          <a:lstStyle/>
          <a:p>
            <a:pPr xmlns:a="http://schemas.openxmlformats.org/drawingml/2006/main" lvl="0">
              <a:defRPr/>
            </a:pPr>
            <a:r xmlns:a="http://schemas.openxmlformats.org/drawingml/2006/main">
              <a:rPr lang="fi" altLang="ko-KR" sz="3600"/>
              <a:t>Mutta Barnabas otti hänet ja vei apostolien luo. Hän kertoi heille, kuinka Saul matkallaan oli nähnyt Herran ja että Herra oli puhunut hänelle ja kuinka Damaskoksessa hän oli saarnannut pelottomasti Jeesuksen nimessä.</a:t>
            </a:r>
            <a:r xmlns:a="http://schemas.openxmlformats.org/drawingml/2006/main">
              <a:rPr lang="fi" altLang="en-US" sz="3600"/>
              <a:t> </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fi" altLang="ko-KR" sz="2800">
                <a:solidFill>
                  <a:schemeClr val="tx1">
                    <a:lumMod val="65000"/>
                    <a:lumOff val="35000"/>
                  </a:schemeClr>
                </a:solidFill>
              </a:rPr>
              <a:t>toimii</a:t>
            </a:r>
            <a:r xmlns:a="http://schemas.openxmlformats.org/drawingml/2006/main">
              <a:rPr lang="fi" altLang="en-US" sz="2800">
                <a:solidFill>
                  <a:schemeClr val="tx1">
                    <a:lumMod val="65000"/>
                    <a:lumOff val="35000"/>
                  </a:schemeClr>
                </a:solidFill>
              </a:rPr>
              <a:t> </a:t>
            </a:r>
            <a:r xmlns:a="http://schemas.openxmlformats.org/drawingml/2006/main">
              <a:rPr lang="fi" altLang="ko-KR" sz="2800">
                <a:solidFill>
                  <a:schemeClr val="tx1">
                    <a:lumMod val="65000"/>
                    <a:lumOff val="35000"/>
                  </a:schemeClr>
                </a:solidFill>
              </a:rPr>
              <a:t>9:27</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14" y="5780782"/>
            <a:ext cx="9134632" cy="1065788"/>
          </a:xfrm>
          <a:prstGeom prst="rect">
            <a:avLst/>
          </a:prstGeom>
          <a:noFill/>
        </p:spPr>
        <p:txBody>
          <a:bodyPr wrap="square">
            <a:spAutoFit/>
          </a:bodyPr>
          <a:lstStyle/>
          <a:p>
            <a:pPr xmlns:a="http://schemas.openxmlformats.org/drawingml/2006/main" lvl="0">
              <a:defRPr/>
            </a:pPr>
            <a:r xmlns:a="http://schemas.openxmlformats.org/drawingml/2006/main">
              <a:rPr lang="fi" altLang="ko-KR" sz="3200">
                <a:solidFill>
                  <a:schemeClr val="tx1">
                    <a:lumMod val="65000"/>
                    <a:lumOff val="35000"/>
                  </a:schemeClr>
                </a:solidFill>
              </a:rPr>
              <a:t>Kun Paavali tapasi Jeesuksen, hän halusi tavata Jeesuksen opetuslapset.</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0"/>
            <a:ext cx="9144000" cy="57807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9294" y="5290468"/>
            <a:ext cx="9134646" cy="1556102"/>
          </a:xfrm>
          <a:prstGeom prst="rect">
            <a:avLst/>
          </a:prstGeom>
          <a:noFill/>
        </p:spPr>
        <p:txBody>
          <a:bodyPr wrap="square">
            <a:spAutoFit/>
          </a:bodyPr>
          <a:lstStyle/>
          <a:p>
            <a:pPr xmlns:a="http://schemas.openxmlformats.org/drawingml/2006/main" lvl="0">
              <a:defRPr/>
            </a:pPr>
            <a:r xmlns:a="http://schemas.openxmlformats.org/drawingml/2006/main">
              <a:rPr lang="fi" altLang="ko-KR" sz="3200">
                <a:solidFill>
                  <a:schemeClr val="tx1">
                    <a:lumMod val="65000"/>
                    <a:lumOff val="35000"/>
                  </a:schemeClr>
                </a:solidFill>
              </a:rPr>
              <a:t>Mutta Jeesuksen opetuslapset pelkäsivät Paavalia. Koska he eivät tienneet, että Paavali uskoi Jeesukseen tavattuaan Jeesuksen.</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3446" y="14543"/>
            <a:ext cx="9140554" cy="514264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518" y="5805264"/>
            <a:ext cx="9078915" cy="1077218"/>
          </a:xfrm>
          <a:prstGeom prst="rect">
            <a:avLst/>
          </a:prstGeom>
          <a:noFill/>
        </p:spPr>
        <p:txBody>
          <a:bodyPr wrap="square">
            <a:spAutoFit/>
          </a:bodyPr>
          <a:lstStyle/>
          <a:p>
            <a:pPr xmlns:a="http://schemas.openxmlformats.org/drawingml/2006/main" lvl="0">
              <a:defRPr/>
            </a:pPr>
            <a:r xmlns:a="http://schemas.openxmlformats.org/drawingml/2006/main">
              <a:rPr lang="fi" altLang="ko-KR" sz="3200">
                <a:solidFill>
                  <a:schemeClr val="tx1">
                    <a:lumMod val="65000"/>
                    <a:lumOff val="35000"/>
                  </a:schemeClr>
                </a:solidFill>
              </a:rPr>
              <a:t>Barnabas auttoi Paavalia. "Hän todella tapasi Jeesuksen ja muuttui täysin!"</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6518" y="-20473"/>
            <a:ext cx="9137482" cy="582573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466749"/>
            <a:ext cx="9134646" cy="1370296"/>
          </a:xfrm>
          <a:prstGeom prst="rect">
            <a:avLst/>
          </a:prstGeom>
          <a:noFill/>
        </p:spPr>
        <p:txBody>
          <a:bodyPr wrap="square">
            <a:spAutoFit/>
          </a:bodyPr>
          <a:lstStyle/>
          <a:p>
            <a:pPr xmlns:a="http://schemas.openxmlformats.org/drawingml/2006/main" lvl="0">
              <a:defRPr/>
            </a:pPr>
            <a:r xmlns:a="http://schemas.openxmlformats.org/drawingml/2006/main">
              <a:rPr lang="fi" altLang="ko-KR" sz="2800">
                <a:solidFill>
                  <a:schemeClr val="tx1">
                    <a:lumMod val="65000"/>
                    <a:lumOff val="35000"/>
                  </a:schemeClr>
                </a:solidFill>
              </a:rPr>
              <a:t>"Olen myös nähnyt Paavalin saarnaavan Damaskoksessa, missä hän meni pidättämään kristittyjä!" Opetuslapset ystävystyivät Paavalin kanssa helposti.</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9354" y="0"/>
            <a:ext cx="9134646" cy="546674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51520" y="5288340"/>
            <a:ext cx="8784976" cy="1558230"/>
          </a:xfrm>
          <a:prstGeom prst="rect">
            <a:avLst/>
          </a:prstGeom>
          <a:noFill/>
        </p:spPr>
        <p:txBody>
          <a:bodyPr wrap="square">
            <a:spAutoFit/>
          </a:bodyPr>
          <a:lstStyle/>
          <a:p>
            <a:pPr xmlns:a="http://schemas.openxmlformats.org/drawingml/2006/main" lvl="0">
              <a:defRPr/>
            </a:pPr>
            <a:r xmlns:a="http://schemas.openxmlformats.org/drawingml/2006/main">
              <a:rPr lang="fi" altLang="ko-KR" sz="3200">
                <a:solidFill>
                  <a:schemeClr val="tx1">
                    <a:lumMod val="65000"/>
                    <a:lumOff val="35000"/>
                  </a:schemeClr>
                </a:solidFill>
              </a:rPr>
              <a:t>Sen jälkeen Barnabasta ja Paavalista tuli hyviä ystäviä, ja he matkustivat ympäri maailmaa saarnaamaan yhdessä evankeliumia.</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2765" y="0"/>
            <a:ext cx="9144000" cy="52292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fi" altLang="ko-KR" sz="4000"/>
              <a:t>Tämän päivän oppitunti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49477" y="10369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82696"/>
            <a:ext cx="983695" cy="648072"/>
          </a:xfrm>
          <a:prstGeom prst="rect">
            <a:avLst/>
          </a:prstGeom>
          <a:noFill/>
        </p:spPr>
      </p:pic>
      <p:sp>
        <p:nvSpPr>
          <p:cNvPr id="17" name="TextBox 16"/>
          <p:cNvSpPr txBox="1"/>
          <p:nvPr/>
        </p:nvSpPr>
        <p:spPr>
          <a:xfrm>
            <a:off x="300569" y="1124744"/>
            <a:ext cx="8512250" cy="3502501"/>
          </a:xfrm>
          <a:prstGeom prst="rect">
            <a:avLst/>
          </a:prstGeom>
          <a:noFill/>
        </p:spPr>
        <p:txBody>
          <a:bodyPr wrap="square">
            <a:spAutoFit/>
          </a:bodyPr>
          <a:lstStyle/>
          <a:p>
            <a:pPr xmlns:a="http://schemas.openxmlformats.org/drawingml/2006/main" algn="ctr">
              <a:defRPr/>
            </a:pPr>
            <a:r xmlns:a="http://schemas.openxmlformats.org/drawingml/2006/main">
              <a:rPr lang="fi" altLang="ko-KR" sz="3200">
                <a:solidFill>
                  <a:schemeClr val="tx1">
                    <a:lumMod val="65000"/>
                    <a:lumOff val="35000"/>
                  </a:schemeClr>
                </a:solidFill>
              </a:rPr>
              <a:t>Paavali, joka vainosi seurakuntaa, tapasi Jeesuksen ja hänestä tuli uusi mies, mutta ihmiset eivät uskoneet häntä.</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fi" altLang="ko-KR" sz="3200">
                <a:solidFill>
                  <a:schemeClr val="tx1">
                    <a:lumMod val="65000"/>
                    <a:lumOff val="35000"/>
                  </a:schemeClr>
                </a:solidFill>
              </a:rPr>
              <a:t>Mutta Jumala valmisti Barnabaan ja loi hänet</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fi" altLang="ko-KR" sz="3200">
                <a:solidFill>
                  <a:schemeClr val="tx1">
                    <a:lumMod val="65000"/>
                    <a:lumOff val="35000"/>
                  </a:schemeClr>
                </a:solidFill>
              </a:rPr>
              <a:t>hyvä työtoveri Paulille.</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fi" altLang="ko-KR" sz="3200">
                <a:solidFill>
                  <a:schemeClr val="tx1">
                    <a:lumMod val="65000"/>
                    <a:lumOff val="35000"/>
                  </a:schemeClr>
                </a:solidFill>
              </a:rPr>
              <a:t>Paavalin ja Barnabaan tavoin meidän tulee olla hyviä uskon ystäviä ja auttaa toisiamme.</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06463" y="173894"/>
            <a:ext cx="4053592" cy="584775"/>
          </a:xfrm>
          <a:prstGeom prst="rect">
            <a:avLst/>
          </a:prstGeom>
          <a:noFill/>
        </p:spPr>
        <p:txBody>
          <a:bodyPr wrap="square">
            <a:spAutoFit/>
          </a:bodyPr>
          <a:lstStyle/>
          <a:p>
            <a:pPr xmlns:a="http://schemas.openxmlformats.org/drawingml/2006/main" algn="ctr">
              <a:defRPr/>
            </a:pPr>
            <a:r xmlns:a="http://schemas.openxmlformats.org/drawingml/2006/main">
              <a:rPr lang="fi" altLang="ko-KR" sz="3200"/>
              <a:t>Kuka on Jeesus?</a:t>
            </a:r>
            <a:r xmlns:a="http://schemas.openxmlformats.org/drawingml/2006/main">
              <a:rPr lang="fi"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095757" y="10683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12172"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fi" altLang="ko-KR" sz="3600">
                <a:solidFill>
                  <a:srgbClr val="0070c0"/>
                </a:solidFill>
              </a:rPr>
              <a:t>Jeesus..</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fi" altLang="ko-KR" sz="3600">
                <a:solidFill>
                  <a:schemeClr val="tx1">
                    <a:lumMod val="65000"/>
                    <a:lumOff val="35000"/>
                  </a:schemeClr>
                </a:solidFill>
              </a:rPr>
              <a:t>Jeesus lähettää meille ystävän, joka voi auttaa meitä, kun olemme vaikeuksissa.</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fi" altLang="ko-KR" sz="4000"/>
              <a:t>Tämän päivän tietokilpailu</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5925885" y="11808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63928" y="82353"/>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fi" altLang="ko-KR" sz="3200">
                <a:solidFill>
                  <a:schemeClr val="tx1">
                    <a:lumMod val="65000"/>
                    <a:lumOff val="35000"/>
                  </a:schemeClr>
                </a:solidFill>
              </a:rPr>
              <a:t>Kuka auttoi Paavalia ja ystävystyi, kun hän oli pulassa?</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fi" altLang="en-US" sz="2800">
                <a:solidFill>
                  <a:schemeClr val="tx1">
                    <a:lumMod val="65000"/>
                    <a:lumOff val="35000"/>
                  </a:schemeClr>
                </a:solidFill>
              </a:rPr>
              <a:t>① </a:t>
            </a:r>
            <a:r xmlns:a="http://schemas.openxmlformats.org/drawingml/2006/main">
              <a:rPr lang="fi" altLang="ko-KR" sz="2800">
                <a:solidFill>
                  <a:schemeClr val="tx1">
                    <a:lumMod val="65000"/>
                    <a:lumOff val="35000"/>
                  </a:schemeClr>
                </a:solidFill>
              </a:rPr>
              <a:t>Pietari</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fi" altLang="en-US" sz="2800">
                <a:solidFill>
                  <a:schemeClr val="tx1">
                    <a:lumMod val="65000"/>
                    <a:lumOff val="35000"/>
                  </a:schemeClr>
                </a:solidFill>
              </a:rPr>
              <a:t>② </a:t>
            </a:r>
            <a:r xmlns:a="http://schemas.openxmlformats.org/drawingml/2006/main">
              <a:rPr lang="fi" altLang="ko-KR" sz="2800">
                <a:solidFill>
                  <a:schemeClr val="tx1">
                    <a:lumMod val="65000"/>
                    <a:lumOff val="35000"/>
                  </a:schemeClr>
                </a:solidFill>
              </a:rPr>
              <a:t>John</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50751"/>
            <a:ext cx="8712968" cy="523220"/>
          </a:xfrm>
          <a:prstGeom prst="rect">
            <a:avLst/>
          </a:prstGeom>
          <a:noFill/>
        </p:spPr>
        <p:txBody>
          <a:bodyPr wrap="square">
            <a:spAutoFit/>
          </a:bodyPr>
          <a:lstStyle/>
          <a:p>
            <a:pPr xmlns:a="http://schemas.openxmlformats.org/drawingml/2006/main" lvl="0">
              <a:defRPr/>
            </a:pPr>
            <a:r xmlns:a="http://schemas.openxmlformats.org/drawingml/2006/main">
              <a:rPr lang="fi" altLang="en-US" sz="2800">
                <a:solidFill>
                  <a:schemeClr val="tx1">
                    <a:lumMod val="65000"/>
                    <a:lumOff val="35000"/>
                  </a:schemeClr>
                </a:solidFill>
              </a:rPr>
              <a:t>③ </a:t>
            </a:r>
            <a:r xmlns:a="http://schemas.openxmlformats.org/drawingml/2006/main">
              <a:rPr lang="fi" altLang="ko-KR" sz="2800">
                <a:solidFill>
                  <a:schemeClr val="tx1">
                    <a:lumMod val="65000"/>
                    <a:lumOff val="35000"/>
                  </a:schemeClr>
                </a:solidFill>
              </a:rPr>
              <a:t>Barnabas</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fi" altLang="en-US" sz="2800">
                <a:solidFill>
                  <a:schemeClr val="tx1">
                    <a:lumMod val="65000"/>
                    <a:lumOff val="35000"/>
                  </a:schemeClr>
                </a:solidFill>
              </a:rPr>
              <a:t>④ </a:t>
            </a:r>
            <a:r xmlns:a="http://schemas.openxmlformats.org/drawingml/2006/main">
              <a:rPr lang="fi" altLang="ko-KR" sz="2800">
                <a:solidFill>
                  <a:schemeClr val="tx1">
                    <a:lumMod val="65000"/>
                    <a:lumOff val="35000"/>
                  </a:schemeClr>
                </a:solidFill>
              </a:rPr>
              <a:t>Philip</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5800" y="4346766"/>
            <a:ext cx="8712968" cy="523220"/>
          </a:xfrm>
          <a:prstGeom prst="rect">
            <a:avLst/>
          </a:prstGeom>
          <a:noFill/>
        </p:spPr>
        <p:txBody>
          <a:bodyPr wrap="square">
            <a:spAutoFit/>
          </a:bodyPr>
          <a:lstStyle/>
          <a:p>
            <a:pPr xmlns:a="http://schemas.openxmlformats.org/drawingml/2006/main" lvl="0">
              <a:defRPr/>
            </a:pPr>
            <a:r xmlns:a="http://schemas.openxmlformats.org/drawingml/2006/main">
              <a:rPr lang="fi" altLang="en-US" sz="2800">
                <a:solidFill>
                  <a:srgbClr val="ff0000"/>
                </a:solidFill>
              </a:rPr>
              <a:t>③ </a:t>
            </a:r>
            <a:r xmlns:a="http://schemas.openxmlformats.org/drawingml/2006/main">
              <a:rPr lang="fi" altLang="ko-KR" sz="2800">
                <a:solidFill>
                  <a:srgbClr val="ff0000"/>
                </a:solidFill>
              </a:rPr>
              <a:t>Barnabas</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fi" altLang="ko-KR" b="1">
                <a:solidFill>
                  <a:schemeClr val="tx1">
                    <a:lumMod val="50000"/>
                    <a:lumOff val="50000"/>
                  </a:schemeClr>
                </a:solidFill>
              </a:rPr>
              <a:t>Nro 74 Jumalan sana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2129464"/>
            <a:ext cx="4176464" cy="2097731"/>
          </a:xfrm>
          <a:prstGeom prst="rect">
            <a:avLst/>
          </a:prstGeom>
          <a:noFill/>
        </p:spPr>
        <p:txBody>
          <a:bodyPr wrap="square">
            <a:spAutoFit/>
          </a:bodyPr>
          <a:lstStyle/>
          <a:p>
            <a:pPr xmlns:a="http://schemas.openxmlformats.org/drawingml/2006/main" algn="ctr">
              <a:defRPr/>
            </a:pPr>
            <a:r xmlns:a="http://schemas.openxmlformats.org/drawingml/2006/main">
              <a:rPr lang="fi" altLang="ko-KR" sz="4400"/>
              <a:t>Jeesuksen kirkastus</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139952" y="2060848"/>
            <a:ext cx="5004048" cy="378716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fi" altLang="ko-KR" sz="4000"/>
              <a:t>Tämän päivän Sana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30107" y="7944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50705"/>
            <a:ext cx="983695" cy="648072"/>
          </a:xfrm>
          <a:prstGeom prst="rect">
            <a:avLst/>
          </a:prstGeom>
          <a:noFill/>
        </p:spPr>
      </p:pic>
      <p:sp>
        <p:nvSpPr>
          <p:cNvPr id="23" name="TextBox 22"/>
          <p:cNvSpPr txBox="1"/>
          <p:nvPr/>
        </p:nvSpPr>
        <p:spPr>
          <a:xfrm>
            <a:off x="467544" y="1052736"/>
            <a:ext cx="8208912" cy="3938902"/>
          </a:xfrm>
          <a:prstGeom prst="rect">
            <a:avLst/>
          </a:prstGeom>
          <a:noFill/>
        </p:spPr>
        <p:txBody>
          <a:bodyPr wrap="square">
            <a:spAutoFit/>
          </a:bodyPr>
          <a:lstStyle/>
          <a:p>
            <a:pPr xmlns:a="http://schemas.openxmlformats.org/drawingml/2006/main" lvl="0">
              <a:defRPr/>
            </a:pPr>
            <a:r xmlns:a="http://schemas.openxmlformats.org/drawingml/2006/main">
              <a:rPr lang="fi" altLang="ko-KR" sz="3600"/>
              <a:t>Mutta Barnabas otti hänet ja vei apostolien luo. Hän kertoi heille, kuinka Saul matkallaan oli nähnyt Herran ja että Herra oli puhunut hänelle ja kuinka Damaskoksessa hän oli saarnannut pelottomasti Jeesuksen nimessä.</a:t>
            </a:r>
            <a:r xmlns:a="http://schemas.openxmlformats.org/drawingml/2006/main">
              <a:rPr lang="fi" altLang="en-US" sz="3600"/>
              <a:t> </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fi" altLang="ko-KR" sz="2800">
                <a:solidFill>
                  <a:schemeClr val="tx1">
                    <a:lumMod val="65000"/>
                    <a:lumOff val="35000"/>
                  </a:schemeClr>
                </a:solidFill>
              </a:rPr>
              <a:t>toimii</a:t>
            </a:r>
            <a:r xmlns:a="http://schemas.openxmlformats.org/drawingml/2006/main">
              <a:rPr lang="fi" altLang="en-US" sz="2800">
                <a:solidFill>
                  <a:schemeClr val="tx1">
                    <a:lumMod val="65000"/>
                    <a:lumOff val="35000"/>
                  </a:schemeClr>
                </a:solidFill>
              </a:rPr>
              <a:t> </a:t>
            </a:r>
            <a:r xmlns:a="http://schemas.openxmlformats.org/drawingml/2006/main">
              <a:rPr lang="fi" altLang="ko-KR" sz="2800">
                <a:solidFill>
                  <a:schemeClr val="tx1">
                    <a:lumMod val="65000"/>
                    <a:lumOff val="35000"/>
                  </a:schemeClr>
                </a:solidFill>
              </a:rPr>
              <a:t>9:27</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fi" altLang="ko-KR" b="1">
                <a:solidFill>
                  <a:schemeClr val="tx1">
                    <a:lumMod val="50000"/>
                    <a:lumOff val="50000"/>
                  </a:schemeClr>
                </a:solidFill>
              </a:rPr>
              <a:t>Nro 93 Jumalan sana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915732"/>
          </a:xfrm>
          <a:prstGeom prst="rect">
            <a:avLst/>
          </a:prstGeom>
          <a:noFill/>
        </p:spPr>
        <p:txBody>
          <a:bodyPr wrap="square">
            <a:spAutoFit/>
          </a:bodyPr>
          <a:lstStyle/>
          <a:p>
            <a:pPr xmlns:a="http://schemas.openxmlformats.org/drawingml/2006/main" algn="ctr">
              <a:defRPr/>
            </a:pPr>
            <a:r xmlns:a="http://schemas.openxmlformats.org/drawingml/2006/main">
              <a:rPr lang="fi" altLang="ko-KR" sz="4000"/>
              <a:t>Dorcas, joka on herännyt henkiin.</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129201" y="1959038"/>
            <a:ext cx="5027149" cy="394418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fi" altLang="ko-KR" sz="4000"/>
              <a:t>Tämän päivän Sana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7632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74100" y="119449"/>
            <a:ext cx="983695" cy="648072"/>
          </a:xfrm>
          <a:prstGeom prst="rect">
            <a:avLst/>
          </a:prstGeom>
          <a:noFill/>
        </p:spPr>
      </p:pic>
      <p:sp>
        <p:nvSpPr>
          <p:cNvPr id="23" name="TextBox 22"/>
          <p:cNvSpPr txBox="1"/>
          <p:nvPr/>
        </p:nvSpPr>
        <p:spPr>
          <a:xfrm>
            <a:off x="467544" y="978651"/>
            <a:ext cx="8208912" cy="3386453"/>
          </a:xfrm>
          <a:prstGeom prst="rect">
            <a:avLst/>
          </a:prstGeom>
          <a:noFill/>
        </p:spPr>
        <p:txBody>
          <a:bodyPr wrap="square">
            <a:spAutoFit/>
          </a:bodyPr>
          <a:lstStyle/>
          <a:p>
            <a:pPr xmlns:a="http://schemas.openxmlformats.org/drawingml/2006/main" lvl="0">
              <a:defRPr/>
            </a:pPr>
            <a:r xmlns:a="http://schemas.openxmlformats.org/drawingml/2006/main">
              <a:rPr lang="fi" altLang="ko-KR" sz="3600"/>
              <a:t>Pietari lähetti heidät kaikki ulos huoneesta; sitten hän laskeutui polvilleen ja rukoili. Hän kääntyi kuolleen naisen puoleen ja sanoi: "Tabitha, nouse ylös." Hän avasi silmänsä ja nähdessään Pietarin hän nousi istumaan.</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fi" altLang="ko-KR" sz="2800">
                <a:solidFill>
                  <a:schemeClr val="tx1">
                    <a:lumMod val="65000"/>
                    <a:lumOff val="35000"/>
                  </a:schemeClr>
                </a:solidFill>
              </a:rPr>
              <a:t>toimii</a:t>
            </a:r>
            <a:r xmlns:a="http://schemas.openxmlformats.org/drawingml/2006/main">
              <a:rPr lang="fi" altLang="en-US" sz="2800">
                <a:solidFill>
                  <a:schemeClr val="tx1">
                    <a:lumMod val="65000"/>
                    <a:lumOff val="35000"/>
                  </a:schemeClr>
                </a:solidFill>
              </a:rPr>
              <a:t> </a:t>
            </a:r>
            <a:r xmlns:a="http://schemas.openxmlformats.org/drawingml/2006/main">
              <a:rPr lang="fi" altLang="ko-KR" sz="2800">
                <a:solidFill>
                  <a:schemeClr val="tx1">
                    <a:lumMod val="65000"/>
                    <a:lumOff val="35000"/>
                  </a:schemeClr>
                </a:solidFill>
              </a:rPr>
              <a:t>9:</a:t>
            </a:r>
            <a:r xmlns:a="http://schemas.openxmlformats.org/drawingml/2006/main">
              <a:rPr lang="fi" altLang="en-US" sz="2800">
                <a:solidFill>
                  <a:schemeClr val="tx1">
                    <a:lumMod val="65000"/>
                    <a:lumOff val="35000"/>
                  </a:schemeClr>
                </a:solidFill>
              </a:rPr>
              <a:t> </a:t>
            </a:r>
            <a:r xmlns:a="http://schemas.openxmlformats.org/drawingml/2006/main">
              <a:rPr lang="fi" altLang="ko-KR" sz="2800">
                <a:solidFill>
                  <a:schemeClr val="tx1">
                    <a:lumMod val="65000"/>
                    <a:lumOff val="35000"/>
                  </a:schemeClr>
                </a:solidFill>
              </a:rPr>
              <a:t>40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14" y="5780782"/>
            <a:ext cx="9134632" cy="1065788"/>
          </a:xfrm>
          <a:prstGeom prst="rect">
            <a:avLst/>
          </a:prstGeom>
          <a:noFill/>
        </p:spPr>
        <p:txBody>
          <a:bodyPr wrap="square">
            <a:spAutoFit/>
          </a:bodyPr>
          <a:lstStyle/>
          <a:p>
            <a:pPr xmlns:a="http://schemas.openxmlformats.org/drawingml/2006/main" lvl="0">
              <a:defRPr/>
            </a:pPr>
            <a:r xmlns:a="http://schemas.openxmlformats.org/drawingml/2006/main">
              <a:rPr lang="fi" altLang="ko-KR" sz="3200">
                <a:solidFill>
                  <a:schemeClr val="tx1">
                    <a:lumMod val="65000"/>
                    <a:lumOff val="35000"/>
                  </a:schemeClr>
                </a:solidFill>
              </a:rPr>
              <a:t>Siellä oli oppilas nimeltä Dorkas, joka aina teki hyvää ja auttoi köyhiä.</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 y="0"/>
            <a:ext cx="9144001"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5812" y="5280308"/>
            <a:ext cx="9134646" cy="1556737"/>
          </a:xfrm>
          <a:prstGeom prst="rect">
            <a:avLst/>
          </a:prstGeom>
          <a:noFill/>
        </p:spPr>
        <p:txBody>
          <a:bodyPr wrap="square">
            <a:spAutoFit/>
          </a:bodyPr>
          <a:lstStyle/>
          <a:p>
            <a:pPr xmlns:a="http://schemas.openxmlformats.org/drawingml/2006/main" lvl="0">
              <a:defRPr/>
            </a:pPr>
            <a:r xmlns:a="http://schemas.openxmlformats.org/drawingml/2006/main">
              <a:rPr lang="fi" altLang="ko-KR" sz="3200">
                <a:solidFill>
                  <a:schemeClr val="tx1">
                    <a:lumMod val="65000"/>
                    <a:lumOff val="35000"/>
                  </a:schemeClr>
                </a:solidFill>
              </a:rPr>
              <a:t>Siihen aikaan hän sairastui ja kuoli. Hänen naapurinsa olivat hyvin surullisia ja toivat Pietarin takaisin.</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08518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9439" y="5457808"/>
            <a:ext cx="9078915" cy="1369712"/>
          </a:xfrm>
          <a:prstGeom prst="rect">
            <a:avLst/>
          </a:prstGeom>
          <a:noFill/>
        </p:spPr>
        <p:txBody>
          <a:bodyPr wrap="square">
            <a:spAutoFit/>
          </a:bodyPr>
          <a:lstStyle/>
          <a:p>
            <a:pPr xmlns:a="http://schemas.openxmlformats.org/drawingml/2006/main" lvl="0">
              <a:defRPr/>
            </a:pPr>
            <a:r xmlns:a="http://schemas.openxmlformats.org/drawingml/2006/main">
              <a:rPr lang="fi" altLang="ko-KR" sz="2800">
                <a:solidFill>
                  <a:schemeClr val="tx1">
                    <a:lumMod val="65000"/>
                    <a:lumOff val="35000"/>
                  </a:schemeClr>
                </a:solidFill>
              </a:rPr>
              <a:t>Kun Pietari saapui, kaikki, joita hän oli auttanut, itkivät ja näyttivät lahjaksi saamiaan vaatteita.</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3"/>
          <a:stretch>
            <a:fillRect/>
          </a:stretch>
        </p:blipFill>
        <p:spPr>
          <a:xfrm>
            <a:off x="0" y="0"/>
            <a:ext cx="9144000" cy="5445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733256"/>
            <a:ext cx="9134646" cy="1065689"/>
          </a:xfrm>
          <a:prstGeom prst="rect">
            <a:avLst/>
          </a:prstGeom>
          <a:noFill/>
        </p:spPr>
        <p:txBody>
          <a:bodyPr wrap="square">
            <a:spAutoFit/>
          </a:bodyPr>
          <a:lstStyle/>
          <a:p>
            <a:pPr xmlns:a="http://schemas.openxmlformats.org/drawingml/2006/main" lvl="0">
              <a:defRPr/>
            </a:pPr>
            <a:r xmlns:a="http://schemas.openxmlformats.org/drawingml/2006/main">
              <a:rPr lang="fi" altLang="ko-KR" sz="3200">
                <a:solidFill>
                  <a:schemeClr val="tx1">
                    <a:lumMod val="65000"/>
                    <a:lumOff val="35000"/>
                  </a:schemeClr>
                </a:solidFill>
              </a:rPr>
              <a:t>Pietari lähetti heidät kaikki ulos huoneesta; sitten hän laskeutui polvilleen ja rukoili.</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9354" y="0"/>
            <a:ext cx="9134646"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229200"/>
            <a:ext cx="9107238" cy="1369720"/>
          </a:xfrm>
          <a:prstGeom prst="rect">
            <a:avLst/>
          </a:prstGeom>
          <a:noFill/>
        </p:spPr>
        <p:txBody>
          <a:bodyPr wrap="square">
            <a:spAutoFit/>
          </a:bodyPr>
          <a:lstStyle/>
          <a:p>
            <a:pPr xmlns:a="http://schemas.openxmlformats.org/drawingml/2006/main" lvl="0">
              <a:defRPr/>
            </a:pPr>
            <a:r xmlns:a="http://schemas.openxmlformats.org/drawingml/2006/main">
              <a:rPr lang="fi" altLang="ko-KR" sz="2800">
                <a:solidFill>
                  <a:schemeClr val="tx1">
                    <a:lumMod val="65000"/>
                    <a:lumOff val="35000"/>
                  </a:schemeClr>
                </a:solidFill>
              </a:rPr>
              <a:t>"Dorcas, nouse!" sanoi Peter. Hän avasi silmänsä ja nousi istumaan nähdessään Pietarin. Tämän nähdessään kaikki olivat onnellisia ja monet ihmiset tuossa kylässä uskoivat Jeesukseen.</a:t>
            </a:r>
            <a:endParaRPr xmlns:a="http://schemas.openxmlformats.org/drawingml/2006/main" lang="en-US" altLang="ko-KR"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0651" y="-99392"/>
            <a:ext cx="9144000" cy="525658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fi" altLang="ko-KR" sz="4000"/>
              <a:t>Tämän päivän oppitunti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0501" y="11277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35393"/>
            <a:ext cx="983695" cy="648072"/>
          </a:xfrm>
          <a:prstGeom prst="rect">
            <a:avLst/>
          </a:prstGeom>
          <a:noFill/>
        </p:spPr>
      </p:pic>
      <p:sp>
        <p:nvSpPr>
          <p:cNvPr id="17" name="TextBox 16"/>
          <p:cNvSpPr txBox="1"/>
          <p:nvPr/>
        </p:nvSpPr>
        <p:spPr>
          <a:xfrm>
            <a:off x="300569" y="1124744"/>
            <a:ext cx="8512250" cy="4293076"/>
          </a:xfrm>
          <a:prstGeom prst="rect">
            <a:avLst/>
          </a:prstGeom>
          <a:noFill/>
        </p:spPr>
        <p:txBody>
          <a:bodyPr wrap="square">
            <a:spAutoFit/>
          </a:bodyPr>
          <a:lstStyle/>
          <a:p>
            <a:pPr xmlns:a="http://schemas.openxmlformats.org/drawingml/2006/main" algn="ctr">
              <a:defRPr/>
            </a:pPr>
            <a:r xmlns:a="http://schemas.openxmlformats.org/drawingml/2006/main">
              <a:rPr lang="fi" altLang="ko-KR" sz="3200">
                <a:solidFill>
                  <a:schemeClr val="tx1">
                    <a:lumMod val="65000"/>
                    <a:lumOff val="35000"/>
                  </a:schemeClr>
                </a:solidFill>
              </a:rPr>
              <a:t>Pietari oli Jeesuksen opetuslapsi, ja hän pystyi tekemään sen, mitä Jeesus teki</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fi" altLang="ko-KR" sz="3200">
                <a:solidFill>
                  <a:schemeClr val="tx1">
                    <a:lumMod val="65000"/>
                    <a:lumOff val="35000"/>
                  </a:schemeClr>
                </a:solidFill>
              </a:rPr>
              <a:t>kun hän oli tämän maan päällä.</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fi" altLang="ko-KR" sz="3000">
                <a:solidFill>
                  <a:schemeClr val="tx1">
                    <a:lumMod val="65000"/>
                    <a:lumOff val="35000"/>
                  </a:schemeClr>
                </a:solidFill>
              </a:rPr>
              <a:t>Jeesus sanoi opetuslapsilleen, että he tekisivät samoin kuin hän.</a:t>
            </a:r>
            <a:endParaRPr xmlns:a="http://schemas.openxmlformats.org/drawingml/2006/main" lang="en-US" altLang="ko-KR" sz="3000">
              <a:solidFill>
                <a:schemeClr val="tx1">
                  <a:lumMod val="65000"/>
                  <a:lumOff val="35000"/>
                </a:schemeClr>
              </a:solidFill>
            </a:endParaRPr>
          </a:p>
          <a:p>
            <a:pPr xmlns:a="http://schemas.openxmlformats.org/drawingml/2006/main" algn="ctr">
              <a:defRPr/>
            </a:pPr>
            <a:r xmlns:a="http://schemas.openxmlformats.org/drawingml/2006/main">
              <a:rPr lang="fi" altLang="ko-KR" sz="3000">
                <a:solidFill>
                  <a:schemeClr val="tx1">
                    <a:lumMod val="65000"/>
                    <a:lumOff val="35000"/>
                  </a:schemeClr>
                </a:solidFill>
              </a:rPr>
              <a:t>Olemme Jeesuksen opetuslapsia.</a:t>
            </a:r>
            <a:endParaRPr xmlns:a="http://schemas.openxmlformats.org/drawingml/2006/main" lang="en-US" altLang="ko-KR" sz="3000">
              <a:solidFill>
                <a:schemeClr val="tx1">
                  <a:lumMod val="65000"/>
                  <a:lumOff val="35000"/>
                </a:schemeClr>
              </a:solidFill>
            </a:endParaRPr>
          </a:p>
          <a:p>
            <a:pPr xmlns:a="http://schemas.openxmlformats.org/drawingml/2006/main" algn="ctr">
              <a:defRPr/>
            </a:pPr>
            <a:r xmlns:a="http://schemas.openxmlformats.org/drawingml/2006/main">
              <a:rPr lang="fi" altLang="ko-KR" sz="3000">
                <a:solidFill>
                  <a:schemeClr val="tx1">
                    <a:lumMod val="65000"/>
                    <a:lumOff val="35000"/>
                  </a:schemeClr>
                </a:solidFill>
              </a:rPr>
              <a:t>Meidän täytyy oppia ja muistaa, mitä Jeesus teki tässä maassa ja tehdä samat asiat kuin Jeesus.</a:t>
            </a:r>
            <a:endParaRPr xmlns:a="http://schemas.openxmlformats.org/drawingml/2006/main" lang="en-US" altLang="ko-KR" sz="30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04019" y="195625"/>
            <a:ext cx="4053592" cy="573995"/>
          </a:xfrm>
          <a:prstGeom prst="rect">
            <a:avLst/>
          </a:prstGeom>
          <a:noFill/>
        </p:spPr>
        <p:txBody>
          <a:bodyPr wrap="square">
            <a:spAutoFit/>
          </a:bodyPr>
          <a:lstStyle/>
          <a:p>
            <a:pPr xmlns:a="http://schemas.openxmlformats.org/drawingml/2006/main" algn="ctr">
              <a:defRPr/>
            </a:pPr>
            <a:r xmlns:a="http://schemas.openxmlformats.org/drawingml/2006/main">
              <a:rPr lang="fi" altLang="ko-KR" sz="3200"/>
              <a:t>Kuka on Jeesus?</a:t>
            </a:r>
            <a:r xmlns:a="http://schemas.openxmlformats.org/drawingml/2006/main">
              <a:rPr lang="fi"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2600" y="864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60865"/>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fi" altLang="ko-KR" sz="3600">
                <a:solidFill>
                  <a:srgbClr val="0070c0"/>
                </a:solidFill>
              </a:rPr>
              <a:t>Jeesus..</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fi" altLang="ko-KR" sz="3600">
                <a:solidFill>
                  <a:schemeClr val="tx1">
                    <a:lumMod val="65000"/>
                    <a:lumOff val="35000"/>
                  </a:schemeClr>
                </a:solidFill>
              </a:rPr>
              <a:t>Jeesus antaa opetuslapsilleen voimaa, jotta he voivat saarnata evankeliumia.</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fi" sz="4000">
                <a:solidFill>
                  <a:srgbClr val="ff0000"/>
                </a:solidFill>
              </a:rPr>
              <a:t>Tämän päivän Sana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49477" y="238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49777"/>
            <a:ext cx="983695" cy="648072"/>
          </a:xfrm>
          <a:prstGeom prst="rect">
            <a:avLst/>
          </a:prstGeom>
          <a:noFill/>
        </p:spPr>
      </p:pic>
      <p:sp>
        <p:nvSpPr>
          <p:cNvPr id="23" name="TextBox 22"/>
          <p:cNvSpPr txBox="1"/>
          <p:nvPr/>
        </p:nvSpPr>
        <p:spPr>
          <a:xfrm>
            <a:off x="539552" y="2127176"/>
            <a:ext cx="8208912" cy="2290519"/>
          </a:xfrm>
          <a:prstGeom prst="rect">
            <a:avLst/>
          </a:prstGeom>
          <a:noFill/>
        </p:spPr>
        <p:txBody>
          <a:bodyPr wrap="square">
            <a:spAutoFit/>
          </a:bodyPr>
          <a:lstStyle/>
          <a:p>
            <a:pPr xmlns:a="http://schemas.openxmlformats.org/drawingml/2006/main" lvl="0">
              <a:defRPr/>
            </a:pPr>
            <a:r xmlns:a="http://schemas.openxmlformats.org/drawingml/2006/main">
              <a:rPr altLang="ko-KR" lang="fi" sz="3600"/>
              <a:t>Siellä hän muuttui heidän edessään. Hänen kasvonsa loistivat kuin aurinko, ja hänen vaatteensa tulivat valkoisiksi kuin valo.</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fi" sz="2800">
                <a:solidFill>
                  <a:schemeClr val="tx1">
                    <a:lumMod val="65000"/>
                    <a:lumOff val="35000"/>
                  </a:schemeClr>
                </a:solidFill>
              </a:rPr>
              <a:t>Matthew</a:t>
            </a:r>
            <a:r xmlns:a="http://schemas.openxmlformats.org/drawingml/2006/main">
              <a:rPr altLang="en-US" lang="fi" sz="2800">
                <a:solidFill>
                  <a:schemeClr val="tx1">
                    <a:lumMod val="65000"/>
                    <a:lumOff val="35000"/>
                  </a:schemeClr>
                </a:solidFill>
              </a:rPr>
              <a:t> </a:t>
            </a:r>
            <a:r xmlns:a="http://schemas.openxmlformats.org/drawingml/2006/main">
              <a:rPr altLang="ko-KR" lang="fi" sz="2800">
                <a:solidFill>
                  <a:schemeClr val="tx1">
                    <a:lumMod val="65000"/>
                    <a:lumOff val="35000"/>
                  </a:schemeClr>
                </a:solidFill>
              </a:rPr>
              <a:t>17:</a:t>
            </a:r>
            <a:r xmlns:a="http://schemas.openxmlformats.org/drawingml/2006/main">
              <a:rPr altLang="en-US" lang="fi" sz="2800">
                <a:solidFill>
                  <a:schemeClr val="tx1">
                    <a:lumMod val="65000"/>
                    <a:lumOff val="35000"/>
                  </a:schemeClr>
                </a:solidFill>
              </a:rPr>
              <a:t> </a:t>
            </a:r>
            <a:r xmlns:a="http://schemas.openxmlformats.org/drawingml/2006/main">
              <a:rPr altLang="ko-KR" lang="fi" sz="2800">
                <a:solidFill>
                  <a:schemeClr val="tx1">
                    <a:lumMod val="65000"/>
                    <a:lumOff val="35000"/>
                  </a:schemeClr>
                </a:solidFill>
              </a:rPr>
              <a:t>2</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fi" altLang="ko-KR" sz="4000"/>
              <a:t>Tämän päivän tietokilpailu</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68443" y="70199"/>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25112" y="108114"/>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fi" altLang="ko-KR" sz="3200">
                <a:solidFill>
                  <a:schemeClr val="tx1">
                    <a:lumMod val="65000"/>
                    <a:lumOff val="35000"/>
                  </a:schemeClr>
                </a:solidFill>
              </a:rPr>
              <a:t>Kun Pietari tuli Dorcakseen, ihmiset olivat surullisia ja mitä he näyttivät hänelle?</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fi" altLang="en-US" sz="2800">
                <a:solidFill>
                  <a:schemeClr val="tx1">
                    <a:lumMod val="65000"/>
                    <a:lumOff val="35000"/>
                  </a:schemeClr>
                </a:solidFill>
              </a:rPr>
              <a:t>① </a:t>
            </a:r>
            <a:r xmlns:a="http://schemas.openxmlformats.org/drawingml/2006/main">
              <a:rPr lang="fi" altLang="ko-KR" sz="2800">
                <a:solidFill>
                  <a:schemeClr val="tx1">
                    <a:lumMod val="65000"/>
                    <a:lumOff val="35000"/>
                  </a:schemeClr>
                </a:solidFill>
              </a:rPr>
              <a:t>Vaatteet, jotka Dorcas oli tehnyt.</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fi" altLang="en-US" sz="2800">
                <a:solidFill>
                  <a:schemeClr val="tx1">
                    <a:lumMod val="65000"/>
                    <a:lumOff val="35000"/>
                  </a:schemeClr>
                </a:solidFill>
              </a:rPr>
              <a:t>② </a:t>
            </a:r>
            <a:r xmlns:a="http://schemas.openxmlformats.org/drawingml/2006/main">
              <a:rPr lang="fi" altLang="ko-KR" sz="2800">
                <a:solidFill>
                  <a:schemeClr val="tx1">
                    <a:lumMod val="65000"/>
                    <a:lumOff val="35000"/>
                  </a:schemeClr>
                </a:solidFill>
              </a:rPr>
              <a:t>Dorcasin valmistamat ateriat.</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fi" altLang="en-US" sz="2800">
                <a:solidFill>
                  <a:schemeClr val="tx1">
                    <a:lumMod val="65000"/>
                    <a:lumOff val="35000"/>
                  </a:schemeClr>
                </a:solidFill>
              </a:rPr>
              <a:t>③ </a:t>
            </a:r>
            <a:r xmlns:a="http://schemas.openxmlformats.org/drawingml/2006/main">
              <a:rPr lang="fi" altLang="ko-KR" sz="2800">
                <a:solidFill>
                  <a:schemeClr val="tx1">
                    <a:lumMod val="65000"/>
                    <a:lumOff val="35000"/>
                  </a:schemeClr>
                </a:solidFill>
              </a:rPr>
              <a:t>Dorcasin poika</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fi" altLang="en-US" sz="2800">
                <a:solidFill>
                  <a:schemeClr val="tx1">
                    <a:lumMod val="65000"/>
                    <a:lumOff val="35000"/>
                  </a:schemeClr>
                </a:solidFill>
              </a:rPr>
              <a:t>④ </a:t>
            </a:r>
            <a:r xmlns:a="http://schemas.openxmlformats.org/drawingml/2006/main">
              <a:rPr lang="fi" altLang="ko-KR" sz="2800">
                <a:solidFill>
                  <a:schemeClr val="tx1">
                    <a:lumMod val="65000"/>
                    <a:lumOff val="35000"/>
                  </a:schemeClr>
                </a:solidFill>
              </a:rPr>
              <a:t>Dorcasin kirje.</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2778873"/>
            <a:ext cx="8712968" cy="523220"/>
          </a:xfrm>
          <a:prstGeom prst="rect">
            <a:avLst/>
          </a:prstGeom>
          <a:noFill/>
        </p:spPr>
        <p:txBody>
          <a:bodyPr wrap="square">
            <a:spAutoFit/>
          </a:bodyPr>
          <a:lstStyle/>
          <a:p>
            <a:pPr xmlns:a="http://schemas.openxmlformats.org/drawingml/2006/main" lvl="0">
              <a:defRPr/>
            </a:pPr>
            <a:r xmlns:a="http://schemas.openxmlformats.org/drawingml/2006/main">
              <a:rPr lang="fi" altLang="en-US" sz="2800">
                <a:solidFill>
                  <a:srgbClr val="ff0000"/>
                </a:solidFill>
              </a:rPr>
              <a:t>① </a:t>
            </a:r>
            <a:r xmlns:a="http://schemas.openxmlformats.org/drawingml/2006/main">
              <a:rPr lang="fi" altLang="ko-KR" sz="2800">
                <a:solidFill>
                  <a:srgbClr val="ff0000"/>
                </a:solidFill>
              </a:rPr>
              <a:t>Vaatteet, jotka Dorcas oli tehnyt.</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4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fi" altLang="ko-KR" sz="4000"/>
              <a:t>Tämän päivän Sana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7632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74100" y="119449"/>
            <a:ext cx="983695" cy="648072"/>
          </a:xfrm>
          <a:prstGeom prst="rect">
            <a:avLst/>
          </a:prstGeom>
          <a:noFill/>
        </p:spPr>
      </p:pic>
      <p:sp>
        <p:nvSpPr>
          <p:cNvPr id="23" name="TextBox 22"/>
          <p:cNvSpPr txBox="1"/>
          <p:nvPr/>
        </p:nvSpPr>
        <p:spPr>
          <a:xfrm>
            <a:off x="467543" y="1050660"/>
            <a:ext cx="8208912" cy="3386452"/>
          </a:xfrm>
          <a:prstGeom prst="rect">
            <a:avLst/>
          </a:prstGeom>
          <a:noFill/>
        </p:spPr>
        <p:txBody>
          <a:bodyPr wrap="square">
            <a:spAutoFit/>
          </a:bodyPr>
          <a:lstStyle/>
          <a:p>
            <a:pPr xmlns:a="http://schemas.openxmlformats.org/drawingml/2006/main" lvl="0">
              <a:defRPr/>
            </a:pPr>
            <a:r xmlns:a="http://schemas.openxmlformats.org/drawingml/2006/main">
              <a:rPr lang="fi" altLang="ko-KR" sz="3600"/>
              <a:t>Pietari lähetti heidät kaikki ulos huoneesta; sitten hän laskeutui polvilleen ja rukoili. Hän kääntyi kuolleen naisen puoleen ja sanoi: "Tabitha, nouse ylös." Hän avasi silmänsä ja nähdessään Pietarin hän nousi istumaan.</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fi" altLang="ko-KR" sz="2800">
                <a:solidFill>
                  <a:schemeClr val="tx1">
                    <a:lumMod val="65000"/>
                    <a:lumOff val="35000"/>
                  </a:schemeClr>
                </a:solidFill>
              </a:rPr>
              <a:t>toimii</a:t>
            </a:r>
            <a:r xmlns:a="http://schemas.openxmlformats.org/drawingml/2006/main">
              <a:rPr lang="fi" altLang="en-US" sz="2800">
                <a:solidFill>
                  <a:schemeClr val="tx1">
                    <a:lumMod val="65000"/>
                    <a:lumOff val="35000"/>
                  </a:schemeClr>
                </a:solidFill>
              </a:rPr>
              <a:t> </a:t>
            </a:r>
            <a:r xmlns:a="http://schemas.openxmlformats.org/drawingml/2006/main">
              <a:rPr lang="fi" altLang="ko-KR" sz="2800">
                <a:solidFill>
                  <a:schemeClr val="tx1">
                    <a:lumMod val="65000"/>
                    <a:lumOff val="35000"/>
                  </a:schemeClr>
                </a:solidFill>
              </a:rPr>
              <a:t>9:</a:t>
            </a:r>
            <a:r xmlns:a="http://schemas.openxmlformats.org/drawingml/2006/main">
              <a:rPr lang="fi" altLang="en-US" sz="2800">
                <a:solidFill>
                  <a:schemeClr val="tx1">
                    <a:lumMod val="65000"/>
                    <a:lumOff val="35000"/>
                  </a:schemeClr>
                </a:solidFill>
              </a:rPr>
              <a:t> </a:t>
            </a:r>
            <a:r xmlns:a="http://schemas.openxmlformats.org/drawingml/2006/main">
              <a:rPr lang="fi" altLang="ko-KR" sz="2800">
                <a:solidFill>
                  <a:schemeClr val="tx1">
                    <a:lumMod val="65000"/>
                    <a:lumOff val="35000"/>
                  </a:schemeClr>
                </a:solidFill>
              </a:rPr>
              <a:t>40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fi" altLang="ko-KR" b="1">
                <a:solidFill>
                  <a:schemeClr val="tx1">
                    <a:lumMod val="50000"/>
                    <a:lumOff val="50000"/>
                  </a:schemeClr>
                </a:solidFill>
              </a:rPr>
              <a:t>Nro 94 Jumalan sana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306132"/>
          </a:xfrm>
          <a:prstGeom prst="rect">
            <a:avLst/>
          </a:prstGeom>
          <a:noFill/>
        </p:spPr>
        <p:txBody>
          <a:bodyPr wrap="square">
            <a:spAutoFit/>
          </a:bodyPr>
          <a:lstStyle/>
          <a:p>
            <a:pPr xmlns:a="http://schemas.openxmlformats.org/drawingml/2006/main" algn="ctr">
              <a:defRPr/>
            </a:pPr>
            <a:r xmlns:a="http://schemas.openxmlformats.org/drawingml/2006/main">
              <a:rPr lang="fi" altLang="ko-KR" sz="4000"/>
              <a:t>Cornelius, pakana pelastettu</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7" name="그림 6"/>
          <p:cNvPicPr>
            <a:picLocks noChangeAspect="1"/>
          </p:cNvPicPr>
          <p:nvPr/>
        </p:nvPicPr>
        <p:blipFill rotWithShape="1">
          <a:blip r:embed="rId8"/>
          <a:srcRect l="10" t="40" r="30" b="170"/>
          <a:stretch>
            <a:fillRect/>
          </a:stretch>
        </p:blipFill>
        <p:spPr>
          <a:xfrm>
            <a:off x="4211960" y="1782107"/>
            <a:ext cx="4932040" cy="402744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7931" y="9945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fi" altLang="ko-KR" sz="4000"/>
              <a:t>Tämän päivän Sana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52256"/>
            <a:ext cx="983695" cy="648072"/>
          </a:xfrm>
          <a:prstGeom prst="rect">
            <a:avLst/>
          </a:prstGeom>
          <a:noFill/>
        </p:spPr>
      </p:pic>
      <p:sp>
        <p:nvSpPr>
          <p:cNvPr id="23" name="TextBox 22"/>
          <p:cNvSpPr txBox="1"/>
          <p:nvPr/>
        </p:nvSpPr>
        <p:spPr>
          <a:xfrm>
            <a:off x="467543" y="1138920"/>
            <a:ext cx="8208912" cy="2290080"/>
          </a:xfrm>
          <a:prstGeom prst="rect">
            <a:avLst/>
          </a:prstGeom>
          <a:noFill/>
        </p:spPr>
        <p:txBody>
          <a:bodyPr wrap="square">
            <a:spAutoFit/>
          </a:bodyPr>
          <a:lstStyle/>
          <a:p>
            <a:pPr xmlns:a="http://schemas.openxmlformats.org/drawingml/2006/main" lvl="0">
              <a:defRPr/>
            </a:pPr>
            <a:r xmlns:a="http://schemas.openxmlformats.org/drawingml/2006/main">
              <a:rPr lang="fi" altLang="ko-KR" sz="3600"/>
              <a:t>Pietarin mukana tulleet ympärileikatut uskovat hämmästyivät siitä, että Pyhän Hengen lahja oli vuodatettu pakanainkin päälle.</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fi" altLang="ko-KR" sz="2800">
                <a:solidFill>
                  <a:schemeClr val="tx1">
                    <a:lumMod val="65000"/>
                    <a:lumOff val="35000"/>
                  </a:schemeClr>
                </a:solidFill>
              </a:rPr>
              <a:t>Apostolien teot 10:</a:t>
            </a:r>
            <a:r xmlns:a="http://schemas.openxmlformats.org/drawingml/2006/main">
              <a:rPr lang="fi" altLang="en-US" sz="2800">
                <a:solidFill>
                  <a:schemeClr val="tx1">
                    <a:lumMod val="65000"/>
                    <a:lumOff val="35000"/>
                  </a:schemeClr>
                </a:solidFill>
              </a:rPr>
              <a:t> </a:t>
            </a:r>
            <a:r xmlns:a="http://schemas.openxmlformats.org/drawingml/2006/main">
              <a:rPr lang="fi" altLang="ko-KR" sz="2800">
                <a:solidFill>
                  <a:schemeClr val="tx1">
                    <a:lumMod val="65000"/>
                    <a:lumOff val="35000"/>
                  </a:schemeClr>
                </a:solidFill>
              </a:rPr>
              <a:t>45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085184"/>
            <a:ext cx="9134632" cy="1608986"/>
          </a:xfrm>
          <a:prstGeom prst="rect">
            <a:avLst/>
          </a:prstGeom>
          <a:noFill/>
        </p:spPr>
        <p:txBody>
          <a:bodyPr wrap="square">
            <a:spAutoFit/>
          </a:bodyPr>
          <a:lstStyle/>
          <a:p>
            <a:pPr xmlns:a="http://schemas.openxmlformats.org/drawingml/2006/main" lvl="0">
              <a:defRPr/>
            </a:pPr>
            <a:r xmlns:a="http://schemas.openxmlformats.org/drawingml/2006/main">
              <a:rPr lang="fi" altLang="ko-KR" sz="2500">
                <a:solidFill>
                  <a:schemeClr val="tx1">
                    <a:lumMod val="65000"/>
                    <a:lumOff val="35000"/>
                  </a:schemeClr>
                </a:solidFill>
              </a:rPr>
              <a:t>Kesareassa oli mies nimeltä Cornelius, sadanpäällikkö niin sanotussa Italian rykmentissä.</a:t>
            </a:r>
            <a:endParaRPr xmlns:a="http://schemas.openxmlformats.org/drawingml/2006/main" lang="en-US" altLang="ko-KR" sz="2500">
              <a:solidFill>
                <a:schemeClr val="tx1">
                  <a:lumMod val="65000"/>
                  <a:lumOff val="35000"/>
                </a:schemeClr>
              </a:solidFill>
            </a:endParaRPr>
          </a:p>
          <a:p>
            <a:pPr xmlns:a="http://schemas.openxmlformats.org/drawingml/2006/main" lvl="0">
              <a:defRPr/>
            </a:pPr>
            <a:r xmlns:a="http://schemas.openxmlformats.org/drawingml/2006/main">
              <a:rPr lang="fi" altLang="ko-KR" sz="2500">
                <a:solidFill>
                  <a:schemeClr val="tx1">
                    <a:lumMod val="65000"/>
                    <a:lumOff val="35000"/>
                  </a:schemeClr>
                </a:solidFill>
              </a:rPr>
              <a:t>Hän ja koko hänen perheensä olivat hartaita ja Jumalaa pelkääviä; hän antoi avokätisesti apua tarvitseville ja rukoili Jumalaa säännöllisesti.</a:t>
            </a:r>
            <a:endParaRPr xmlns:a="http://schemas.openxmlformats.org/drawingml/2006/main" lang="en-US" altLang="ko-KR" sz="2500">
              <a:solidFill>
                <a:schemeClr val="tx1">
                  <a:lumMod val="65000"/>
                  <a:lumOff val="35000"/>
                </a:schemeClr>
              </a:solidFill>
            </a:endParaRPr>
          </a:p>
        </p:txBody>
      </p:sp>
      <p:pic>
        <p:nvPicPr>
          <p:cNvPr id="3" name="그림 2"/>
          <p:cNvPicPr>
            <a:picLocks noChangeAspect="1"/>
          </p:cNvPicPr>
          <p:nvPr/>
        </p:nvPicPr>
        <p:blipFill rotWithShape="1">
          <a:blip r:embed="rId2"/>
          <a:srcRect l="110" t="160" r="110" b="100"/>
          <a:stretch>
            <a:fillRect/>
          </a:stretch>
        </p:blipFill>
        <p:spPr>
          <a:xfrm>
            <a:off x="-2715" y="-1"/>
            <a:ext cx="9146715" cy="508518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4274" y="5375344"/>
            <a:ext cx="9134646" cy="1556950"/>
          </a:xfrm>
          <a:prstGeom prst="rect">
            <a:avLst/>
          </a:prstGeom>
          <a:noFill/>
        </p:spPr>
        <p:txBody>
          <a:bodyPr wrap="square">
            <a:spAutoFit/>
          </a:bodyPr>
          <a:lstStyle/>
          <a:p>
            <a:pPr xmlns:a="http://schemas.openxmlformats.org/drawingml/2006/main" lvl="0">
              <a:defRPr/>
            </a:pPr>
            <a:r xmlns:a="http://schemas.openxmlformats.org/drawingml/2006/main">
              <a:rPr lang="fi" altLang="ko-KR" sz="3200">
                <a:solidFill>
                  <a:schemeClr val="tx1">
                    <a:lumMod val="65000"/>
                    <a:lumOff val="35000"/>
                  </a:schemeClr>
                </a:solidFill>
              </a:rPr>
              <a:t>Eräänä päivänä Kornelius kuuli Jumalan äänen rukoillessaan. "Lähetä miehiä mieheksi nimeltä Peter."</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rcRect l="90" t="30" r="90" b="160"/>
          <a:stretch>
            <a:fillRect/>
          </a:stretch>
        </p:blipFill>
        <p:spPr>
          <a:xfrm>
            <a:off x="0" y="-1"/>
            <a:ext cx="9151104" cy="537321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657671"/>
            <a:ext cx="9078915" cy="1179374"/>
          </a:xfrm>
          <a:prstGeom prst="rect">
            <a:avLst/>
          </a:prstGeom>
          <a:noFill/>
        </p:spPr>
        <p:txBody>
          <a:bodyPr wrap="square">
            <a:spAutoFit/>
          </a:bodyPr>
          <a:lstStyle/>
          <a:p>
            <a:pPr xmlns:a="http://schemas.openxmlformats.org/drawingml/2006/main" lvl="0">
              <a:defRPr/>
            </a:pPr>
            <a:r xmlns:a="http://schemas.openxmlformats.org/drawingml/2006/main">
              <a:rPr lang="fi" altLang="ko-KR" sz="2400">
                <a:solidFill>
                  <a:schemeClr val="tx1">
                    <a:lumMod val="65000"/>
                    <a:lumOff val="35000"/>
                  </a:schemeClr>
                </a:solidFill>
              </a:rPr>
              <a:t>Tuolloin Pietari näki myös näyn rukouksessa. Jumala antoi hänelle taivaasta eläimiä, joita juutalaiset eivät voineet syödä, ja käski hänen syödä.</a:t>
            </a:r>
            <a:r xmlns:a="http://schemas.openxmlformats.org/drawingml/2006/main">
              <a:rPr lang="fi" altLang="en-US" sz="2400">
                <a:solidFill>
                  <a:schemeClr val="tx1">
                    <a:lumMod val="65000"/>
                    <a:lumOff val="35000"/>
                  </a:schemeClr>
                </a:solidFill>
              </a:rPr>
              <a:t> </a:t>
            </a:r>
            <a:r xmlns:a="http://schemas.openxmlformats.org/drawingml/2006/main">
              <a:rPr lang="fi" altLang="ko-KR" sz="2400">
                <a:solidFill>
                  <a:schemeClr val="tx1">
                    <a:lumMod val="65000"/>
                    <a:lumOff val="35000"/>
                  </a:schemeClr>
                </a:solidFill>
              </a:rPr>
              <a:t>"Älkää sanoko mitään epäpuhdasta, jonka Jumala on puhdistanut."</a:t>
            </a:r>
            <a:endParaRPr xmlns:a="http://schemas.openxmlformats.org/drawingml/2006/main" lang="ko-KR" altLang="en-US" sz="2400">
              <a:solidFill>
                <a:schemeClr val="tx1">
                  <a:lumMod val="65000"/>
                  <a:lumOff val="35000"/>
                </a:schemeClr>
              </a:solidFill>
            </a:endParaRPr>
          </a:p>
        </p:txBody>
      </p:sp>
      <p:pic>
        <p:nvPicPr>
          <p:cNvPr id="4" name="그림 3"/>
          <p:cNvPicPr>
            <a:picLocks noChangeAspect="1"/>
          </p:cNvPicPr>
          <p:nvPr/>
        </p:nvPicPr>
        <p:blipFill rotWithShape="1">
          <a:blip r:embed="rId3"/>
          <a:stretch>
            <a:fillRect/>
          </a:stretch>
        </p:blipFill>
        <p:spPr>
          <a:xfrm>
            <a:off x="0" y="-1"/>
            <a:ext cx="9144000" cy="565767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288340"/>
            <a:ext cx="9134646" cy="1558230"/>
          </a:xfrm>
          <a:prstGeom prst="rect">
            <a:avLst/>
          </a:prstGeom>
          <a:noFill/>
        </p:spPr>
        <p:txBody>
          <a:bodyPr wrap="square">
            <a:spAutoFit/>
          </a:bodyPr>
          <a:lstStyle/>
          <a:p>
            <a:pPr xmlns:a="http://schemas.openxmlformats.org/drawingml/2006/main" lvl="0">
              <a:defRPr/>
            </a:pPr>
            <a:r xmlns:a="http://schemas.openxmlformats.org/drawingml/2006/main">
              <a:rPr lang="fi" altLang="ko-KR" sz="3200">
                <a:solidFill>
                  <a:schemeClr val="tx1">
                    <a:lumMod val="65000"/>
                    <a:lumOff val="35000"/>
                  </a:schemeClr>
                </a:solidFill>
              </a:rPr>
              <a:t>Lopulta Pietari seurasi Korneliuksen lähettämiä miehiä ja meni Korneliuksen taloon.</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rcRect l="20" t="160" r="20" b="200"/>
          <a:stretch>
            <a:fillRect/>
          </a:stretch>
        </p:blipFill>
        <p:spPr>
          <a:xfrm>
            <a:off x="0" y="-1"/>
            <a:ext cx="9144000" cy="515719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9050" y="5309900"/>
            <a:ext cx="9107238" cy="1555720"/>
          </a:xfrm>
          <a:prstGeom prst="rect">
            <a:avLst/>
          </a:prstGeom>
          <a:noFill/>
        </p:spPr>
        <p:txBody>
          <a:bodyPr wrap="square">
            <a:spAutoFit/>
          </a:bodyPr>
          <a:lstStyle/>
          <a:p>
            <a:pPr xmlns:a="http://schemas.openxmlformats.org/drawingml/2006/main" lvl="0">
              <a:defRPr/>
            </a:pPr>
            <a:r xmlns:a="http://schemas.openxmlformats.org/drawingml/2006/main">
              <a:rPr lang="fi" altLang="ko-KR" sz="2400">
                <a:solidFill>
                  <a:schemeClr val="tx1">
                    <a:lumMod val="65000"/>
                    <a:lumOff val="35000"/>
                  </a:schemeClr>
                </a:solidFill>
              </a:rPr>
              <a:t>Pietari saarnasi heille Jeesusta ja evankeliumia Korneliukselle ja hänen perheelleen. Sitten Pyhä Henki laskeutui heidän päälleen. Hän tajusi katsomalla tätä; "Jopa pakanat voivat pelastua, jos he uskovat Jeesukseen!"</a:t>
            </a:r>
            <a:endParaRPr xmlns:a="http://schemas.openxmlformats.org/drawingml/2006/main" lang="en-US" altLang="ko-KR" sz="2400">
              <a:solidFill>
                <a:schemeClr val="tx1">
                  <a:lumMod val="65000"/>
                  <a:lumOff val="35000"/>
                </a:schemeClr>
              </a:solidFill>
            </a:endParaRPr>
          </a:p>
        </p:txBody>
      </p:sp>
      <p:pic>
        <p:nvPicPr>
          <p:cNvPr id="6" name="그림 5"/>
          <p:cNvPicPr>
            <a:picLocks noChangeAspect="1"/>
          </p:cNvPicPr>
          <p:nvPr/>
        </p:nvPicPr>
        <p:blipFill rotWithShape="1">
          <a:blip r:embed="rId2"/>
          <a:srcRect l="10" t="40" r="30" b="170"/>
          <a:stretch>
            <a:fillRect/>
          </a:stretch>
        </p:blipFill>
        <p:spPr>
          <a:xfrm>
            <a:off x="0" y="-248"/>
            <a:ext cx="9144000" cy="51574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fi" altLang="ko-KR" sz="4000"/>
              <a:t>Tämän päivän oppitunti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75355" y="10369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72366"/>
            <a:ext cx="983695" cy="648072"/>
          </a:xfrm>
          <a:prstGeom prst="rect">
            <a:avLst/>
          </a:prstGeom>
          <a:noFill/>
        </p:spPr>
      </p:pic>
      <p:sp>
        <p:nvSpPr>
          <p:cNvPr id="17" name="TextBox 16"/>
          <p:cNvSpPr txBox="1"/>
          <p:nvPr/>
        </p:nvSpPr>
        <p:spPr>
          <a:xfrm>
            <a:off x="323528" y="1124744"/>
            <a:ext cx="8663919" cy="3712051"/>
          </a:xfrm>
          <a:prstGeom prst="rect">
            <a:avLst/>
          </a:prstGeom>
          <a:noFill/>
        </p:spPr>
        <p:txBody>
          <a:bodyPr wrap="square">
            <a:spAutoFit/>
          </a:bodyPr>
          <a:lstStyle/>
          <a:p>
            <a:pPr xmlns:a="http://schemas.openxmlformats.org/drawingml/2006/main" algn="ctr">
              <a:defRPr/>
            </a:pPr>
            <a:r xmlns:a="http://schemas.openxmlformats.org/drawingml/2006/main">
              <a:rPr lang="fi" altLang="ko-KR" sz="3400">
                <a:solidFill>
                  <a:schemeClr val="tx1">
                    <a:lumMod val="65000"/>
                    <a:lumOff val="35000"/>
                  </a:schemeClr>
                </a:solidFill>
              </a:rPr>
              <a:t>Pietari ajatteli, että vain juutalaiset voivat uskoa Jeesukseen ja pelastua.</a:t>
            </a:r>
            <a:endParaRPr xmlns:a="http://schemas.openxmlformats.org/drawingml/2006/main" lang="en-US" altLang="ko-KR" sz="3400">
              <a:solidFill>
                <a:schemeClr val="tx1">
                  <a:lumMod val="65000"/>
                  <a:lumOff val="35000"/>
                </a:schemeClr>
              </a:solidFill>
            </a:endParaRPr>
          </a:p>
          <a:p>
            <a:pPr xmlns:a="http://schemas.openxmlformats.org/drawingml/2006/main" algn="ctr">
              <a:defRPr/>
            </a:pPr>
            <a:r xmlns:a="http://schemas.openxmlformats.org/drawingml/2006/main">
              <a:rPr lang="fi" altLang="ko-KR" sz="3400">
                <a:solidFill>
                  <a:schemeClr val="tx1">
                    <a:lumMod val="65000"/>
                    <a:lumOff val="35000"/>
                  </a:schemeClr>
                </a:solidFill>
              </a:rPr>
              <a:t>Mutta Jumalan evankeliumissa ei ole minkäänlaista syrjintää kaikkien maailman ihmisten kesken.</a:t>
            </a:r>
            <a:endParaRPr xmlns:a="http://schemas.openxmlformats.org/drawingml/2006/main" lang="en-US" altLang="ko-KR" sz="3400">
              <a:solidFill>
                <a:schemeClr val="tx1">
                  <a:lumMod val="65000"/>
                  <a:lumOff val="35000"/>
                </a:schemeClr>
              </a:solidFill>
            </a:endParaRPr>
          </a:p>
          <a:p>
            <a:pPr xmlns:a="http://schemas.openxmlformats.org/drawingml/2006/main" algn="ctr">
              <a:defRPr/>
            </a:pPr>
            <a:r xmlns:a="http://schemas.openxmlformats.org/drawingml/2006/main">
              <a:rPr lang="fi" altLang="ko-KR" sz="3400">
                <a:solidFill>
                  <a:schemeClr val="tx1">
                    <a:lumMod val="65000"/>
                    <a:lumOff val="35000"/>
                  </a:schemeClr>
                </a:solidFill>
              </a:rPr>
              <a:t>Meidän on saarnattava evankeliumia kaikille maailmassa, jotta he voivat pelastua.</a:t>
            </a:r>
            <a:endParaRPr xmlns:a="http://schemas.openxmlformats.org/drawingml/2006/main" lang="en-US" altLang="ko-KR" sz="34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fi" altLang="ko-KR" sz="3200">
                <a:solidFill>
                  <a:schemeClr val="tx1">
                    <a:lumMod val="65000"/>
                    <a:lumOff val="35000"/>
                  </a:schemeClr>
                </a:solidFill>
              </a:rPr>
              <a:t>Jeesus otti mukaansa Pietarin, Jaakobin ja Johanneksen ja vei heidät ylös korkealle vuorelle yksin.</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4933" y="0"/>
            <a:ext cx="9175579" cy="5672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145993"/>
            <a:ext cx="4053592" cy="584775"/>
          </a:xfrm>
          <a:prstGeom prst="rect">
            <a:avLst/>
          </a:prstGeom>
          <a:noFill/>
        </p:spPr>
        <p:txBody>
          <a:bodyPr wrap="square">
            <a:spAutoFit/>
          </a:bodyPr>
          <a:lstStyle/>
          <a:p>
            <a:pPr xmlns:a="http://schemas.openxmlformats.org/drawingml/2006/main" algn="ctr">
              <a:defRPr/>
            </a:pPr>
            <a:r xmlns:a="http://schemas.openxmlformats.org/drawingml/2006/main">
              <a:rPr lang="fi" altLang="ko-KR" sz="3200"/>
              <a:t>Kuka on Jeesus?</a:t>
            </a:r>
            <a:r xmlns:a="http://schemas.openxmlformats.org/drawingml/2006/main">
              <a:rPr lang="fi"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0501" y="6472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fi" altLang="ko-KR" sz="3600">
                <a:solidFill>
                  <a:srgbClr val="0070c0"/>
                </a:solidFill>
              </a:rPr>
              <a:t>Jeesus..</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lang="fi" altLang="ko-KR" sz="3600">
                <a:solidFill>
                  <a:schemeClr val="tx1">
                    <a:lumMod val="65000"/>
                    <a:lumOff val="35000"/>
                  </a:schemeClr>
                </a:solidFill>
              </a:rPr>
              <a:t>Jeesus antaa pelastuksen jokaiselle, joka uskoo häneen, kansallisuudesta tai asemasta riippumatta.</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fi" altLang="ko-KR" sz="4000">
                <a:solidFill>
                  <a:srgbClr val="ff0000"/>
                </a:solidFill>
              </a:rPr>
              <a:t>Tämän päivän tietokilpailu</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5959133" y="11779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76868" y="82696"/>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lang="fi" altLang="ko-KR" sz="3200">
                <a:solidFill>
                  <a:schemeClr val="tx1">
                    <a:lumMod val="65000"/>
                    <a:lumOff val="35000"/>
                  </a:schemeClr>
                </a:solidFill>
              </a:rPr>
              <a:t>Minkä näyn Pietari näki rukoillessaan?</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fi" altLang="en-US" sz="2800">
                <a:solidFill>
                  <a:schemeClr val="tx1">
                    <a:lumMod val="65000"/>
                    <a:lumOff val="35000"/>
                  </a:schemeClr>
                </a:solidFill>
              </a:rPr>
              <a:t>① </a:t>
            </a:r>
            <a:r xmlns:a="http://schemas.openxmlformats.org/drawingml/2006/main">
              <a:rPr lang="fi" altLang="ko-KR" sz="2800">
                <a:solidFill>
                  <a:schemeClr val="tx1">
                    <a:lumMod val="65000"/>
                    <a:lumOff val="35000"/>
                  </a:schemeClr>
                </a:solidFill>
              </a:rPr>
              <a:t>Jeesus laskeutuu taivaasta.</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fi" altLang="en-US" sz="2800">
                <a:solidFill>
                  <a:schemeClr val="tx1">
                    <a:lumMod val="65000"/>
                    <a:lumOff val="35000"/>
                  </a:schemeClr>
                </a:solidFill>
              </a:rPr>
              <a:t>② </a:t>
            </a:r>
            <a:r xmlns:a="http://schemas.openxmlformats.org/drawingml/2006/main">
              <a:rPr lang="fi" altLang="ko-KR" sz="2800">
                <a:solidFill>
                  <a:schemeClr val="tx1">
                    <a:lumMod val="65000"/>
                    <a:lumOff val="35000"/>
                  </a:schemeClr>
                </a:solidFill>
              </a:rPr>
              <a:t>Raamattu tulee alas taivaasta.</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fi" altLang="en-US" sz="2800">
                <a:solidFill>
                  <a:schemeClr val="tx1">
                    <a:lumMod val="65000"/>
                    <a:lumOff val="35000"/>
                  </a:schemeClr>
                </a:solidFill>
              </a:rPr>
              <a:t>③ </a:t>
            </a:r>
            <a:r xmlns:a="http://schemas.openxmlformats.org/drawingml/2006/main">
              <a:rPr lang="fi" altLang="ko-KR" sz="2800">
                <a:solidFill>
                  <a:schemeClr val="tx1">
                    <a:lumMod val="65000"/>
                    <a:lumOff val="35000"/>
                  </a:schemeClr>
                </a:solidFill>
              </a:rPr>
              <a:t>Enkelit tulevat alas taivaasta.</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954107"/>
          </a:xfrm>
          <a:prstGeom prst="rect">
            <a:avLst/>
          </a:prstGeom>
          <a:noFill/>
        </p:spPr>
        <p:txBody>
          <a:bodyPr wrap="square">
            <a:spAutoFit/>
          </a:bodyPr>
          <a:lstStyle/>
          <a:p>
            <a:pPr xmlns:a="http://schemas.openxmlformats.org/drawingml/2006/main" lvl="0">
              <a:defRPr/>
            </a:pPr>
            <a:r xmlns:a="http://schemas.openxmlformats.org/drawingml/2006/main">
              <a:rPr lang="fi" altLang="en-US" sz="2800">
                <a:solidFill>
                  <a:schemeClr val="tx1">
                    <a:lumMod val="65000"/>
                    <a:lumOff val="35000"/>
                  </a:schemeClr>
                </a:solidFill>
              </a:rPr>
              <a:t>④ </a:t>
            </a:r>
            <a:r xmlns:a="http://schemas.openxmlformats.org/drawingml/2006/main">
              <a:rPr lang="fi" altLang="ko-KR" sz="2800">
                <a:solidFill>
                  <a:schemeClr val="tx1">
                    <a:lumMod val="65000"/>
                    <a:lumOff val="35000"/>
                  </a:schemeClr>
                </a:solidFill>
              </a:rPr>
              <a:t>Eläimet, joita juutalaiset eivät voi syödä, tulivat alas taivaasta.</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01040" y="5138028"/>
            <a:ext cx="8712968" cy="954107"/>
          </a:xfrm>
          <a:prstGeom prst="rect">
            <a:avLst/>
          </a:prstGeom>
          <a:noFill/>
        </p:spPr>
        <p:txBody>
          <a:bodyPr wrap="square">
            <a:spAutoFit/>
          </a:bodyPr>
          <a:lstStyle/>
          <a:p>
            <a:pPr xmlns:a="http://schemas.openxmlformats.org/drawingml/2006/main" lvl="0">
              <a:defRPr/>
            </a:pPr>
            <a:r xmlns:a="http://schemas.openxmlformats.org/drawingml/2006/main">
              <a:rPr lang="fi" altLang="en-US" sz="2800">
                <a:solidFill>
                  <a:srgbClr val="ff0000"/>
                </a:solidFill>
              </a:rPr>
              <a:t>④ </a:t>
            </a:r>
            <a:r xmlns:a="http://schemas.openxmlformats.org/drawingml/2006/main">
              <a:rPr lang="fi" altLang="ko-KR" sz="2800">
                <a:solidFill>
                  <a:srgbClr val="ff0000"/>
                </a:solidFill>
              </a:rPr>
              <a:t>Eläimet, joita juutalaiset eivät voi syödä, tulivat alas taivaasta.</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5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7931" y="9945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fi" altLang="ko-KR" sz="4000"/>
              <a:t>Tämän päivän Sana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52256"/>
            <a:ext cx="983695" cy="648072"/>
          </a:xfrm>
          <a:prstGeom prst="rect">
            <a:avLst/>
          </a:prstGeom>
          <a:noFill/>
        </p:spPr>
      </p:pic>
      <p:sp>
        <p:nvSpPr>
          <p:cNvPr id="23" name="TextBox 22"/>
          <p:cNvSpPr txBox="1"/>
          <p:nvPr/>
        </p:nvSpPr>
        <p:spPr>
          <a:xfrm>
            <a:off x="467543" y="1282936"/>
            <a:ext cx="8208912" cy="2290080"/>
          </a:xfrm>
          <a:prstGeom prst="rect">
            <a:avLst/>
          </a:prstGeom>
          <a:noFill/>
        </p:spPr>
        <p:txBody>
          <a:bodyPr wrap="square">
            <a:spAutoFit/>
          </a:bodyPr>
          <a:lstStyle/>
          <a:p>
            <a:pPr xmlns:a="http://schemas.openxmlformats.org/drawingml/2006/main" lvl="0">
              <a:defRPr/>
            </a:pPr>
            <a:r xmlns:a="http://schemas.openxmlformats.org/drawingml/2006/main">
              <a:rPr lang="fi" altLang="ko-KR" sz="3600"/>
              <a:t>Pietarin mukana tulleet ympärileikatut uskovat hämmästyivät siitä, että Pyhän Hengen lahja oli vuodatettu pakanainkin päälle.</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fi" altLang="ko-KR" sz="2800">
                <a:solidFill>
                  <a:schemeClr val="tx1">
                    <a:lumMod val="65000"/>
                    <a:lumOff val="35000"/>
                  </a:schemeClr>
                </a:solidFill>
              </a:rPr>
              <a:t>Apostolien teot 10:</a:t>
            </a:r>
            <a:r xmlns:a="http://schemas.openxmlformats.org/drawingml/2006/main">
              <a:rPr lang="fi" altLang="en-US" sz="2800">
                <a:solidFill>
                  <a:schemeClr val="tx1">
                    <a:lumMod val="65000"/>
                    <a:lumOff val="35000"/>
                  </a:schemeClr>
                </a:solidFill>
              </a:rPr>
              <a:t> </a:t>
            </a:r>
            <a:r xmlns:a="http://schemas.openxmlformats.org/drawingml/2006/main">
              <a:rPr lang="fi" altLang="ko-KR" sz="2800">
                <a:solidFill>
                  <a:schemeClr val="tx1">
                    <a:lumMod val="65000"/>
                    <a:lumOff val="35000"/>
                  </a:schemeClr>
                </a:solidFill>
              </a:rPr>
              <a:t>45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fi" altLang="ko-KR" b="1">
                <a:solidFill>
                  <a:schemeClr val="tx1">
                    <a:lumMod val="50000"/>
                    <a:lumOff val="50000"/>
                  </a:schemeClr>
                </a:solidFill>
              </a:rPr>
              <a:t>Nro 95 Jumalan sana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915732"/>
          </a:xfrm>
          <a:prstGeom prst="rect">
            <a:avLst/>
          </a:prstGeom>
          <a:noFill/>
        </p:spPr>
        <p:txBody>
          <a:bodyPr wrap="square">
            <a:spAutoFit/>
          </a:bodyPr>
          <a:lstStyle/>
          <a:p>
            <a:pPr xmlns:a="http://schemas.openxmlformats.org/drawingml/2006/main" algn="ctr">
              <a:defRPr/>
            </a:pPr>
            <a:r xmlns:a="http://schemas.openxmlformats.org/drawingml/2006/main">
              <a:rPr lang="fi" altLang="ko-KR" sz="4000"/>
              <a:t>Hymnien laulaminen</a:t>
            </a:r>
            <a:endParaRPr xmlns:a="http://schemas.openxmlformats.org/drawingml/2006/main" lang="en-US" altLang="ko-KR" sz="4000"/>
          </a:p>
          <a:p>
            <a:pPr xmlns:a="http://schemas.openxmlformats.org/drawingml/2006/main" algn="ctr">
              <a:defRPr/>
            </a:pPr>
            <a:r xmlns:a="http://schemas.openxmlformats.org/drawingml/2006/main">
              <a:rPr lang="fi" altLang="ko-KR" sz="4000"/>
              <a:t>jopa vankilassa</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064474" y="2060848"/>
            <a:ext cx="5079526" cy="38194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213623"/>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fi" altLang="ko-KR" sz="4000"/>
              <a:t>Tämän päivän Sana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1643" y="495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467543" y="1556792"/>
            <a:ext cx="8208912" cy="2289403"/>
          </a:xfrm>
          <a:prstGeom prst="rect">
            <a:avLst/>
          </a:prstGeom>
          <a:noFill/>
        </p:spPr>
        <p:txBody>
          <a:bodyPr wrap="square">
            <a:spAutoFit/>
          </a:bodyPr>
          <a:lstStyle/>
          <a:p>
            <a:pPr xmlns:a="http://schemas.openxmlformats.org/drawingml/2006/main" lvl="0">
              <a:defRPr/>
            </a:pPr>
            <a:r xmlns:a="http://schemas.openxmlformats.org/drawingml/2006/main">
              <a:rPr lang="fi" altLang="ko-KR" sz="3600"/>
              <a:t>Keskiyön aikaan Paavali ja Silas rukoilivat ja lauloivat virsiä Jumalalle, ja muut vangit kuuntelivat heitä.</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fi" altLang="ko-KR" sz="2800">
                <a:solidFill>
                  <a:schemeClr val="tx1">
                    <a:lumMod val="65000"/>
                    <a:lumOff val="35000"/>
                  </a:schemeClr>
                </a:solidFill>
              </a:rPr>
              <a:t>toimii</a:t>
            </a:r>
            <a:r xmlns:a="http://schemas.openxmlformats.org/drawingml/2006/main">
              <a:rPr lang="fi" altLang="en-US" sz="2800">
                <a:solidFill>
                  <a:schemeClr val="tx1">
                    <a:lumMod val="65000"/>
                    <a:lumOff val="35000"/>
                  </a:schemeClr>
                </a:solidFill>
              </a:rPr>
              <a:t> </a:t>
            </a:r>
            <a:r xmlns:a="http://schemas.openxmlformats.org/drawingml/2006/main">
              <a:rPr lang="fi" altLang="ko-KR" sz="2800">
                <a:solidFill>
                  <a:schemeClr val="tx1">
                    <a:lumMod val="65000"/>
                    <a:lumOff val="35000"/>
                  </a:schemeClr>
                </a:solidFill>
              </a:rPr>
              <a:t>16:</a:t>
            </a:r>
            <a:r xmlns:a="http://schemas.openxmlformats.org/drawingml/2006/main">
              <a:rPr lang="fi" altLang="en-US" sz="2800">
                <a:solidFill>
                  <a:schemeClr val="tx1">
                    <a:lumMod val="65000"/>
                    <a:lumOff val="35000"/>
                  </a:schemeClr>
                </a:solidFill>
              </a:rPr>
              <a:t> </a:t>
            </a:r>
            <a:r xmlns:a="http://schemas.openxmlformats.org/drawingml/2006/main">
              <a:rPr lang="fi" altLang="ko-KR" sz="2800">
                <a:solidFill>
                  <a:schemeClr val="tx1">
                    <a:lumMod val="65000"/>
                    <a:lumOff val="35000"/>
                  </a:schemeClr>
                </a:solidFill>
              </a:rPr>
              <a:t>25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326" y="5473005"/>
            <a:ext cx="9134632" cy="1373565"/>
          </a:xfrm>
          <a:prstGeom prst="rect">
            <a:avLst/>
          </a:prstGeom>
          <a:noFill/>
        </p:spPr>
        <p:txBody>
          <a:bodyPr wrap="square">
            <a:spAutoFit/>
          </a:bodyPr>
          <a:lstStyle/>
          <a:p>
            <a:pPr xmlns:a="http://schemas.openxmlformats.org/drawingml/2006/main" lvl="0">
              <a:defRPr/>
            </a:pPr>
            <a:r xmlns:a="http://schemas.openxmlformats.org/drawingml/2006/main">
              <a:rPr lang="fi" altLang="ko-KR" sz="2800">
                <a:solidFill>
                  <a:schemeClr val="tx1">
                    <a:lumMod val="65000"/>
                    <a:lumOff val="35000"/>
                  </a:schemeClr>
                </a:solidFill>
              </a:rPr>
              <a:t>Paavali ja Silas tekivät parhaansa saarnatakseen evankeliumia Philippessä. Mutta ihmiset, jotka vihasivat sitä, voittivat Paavalin ja Silaan ja panivat heidät vankilaan.</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5004048" cy="5473005"/>
          </a:xfrm>
          <a:prstGeom prst="rect">
            <a:avLst/>
          </a:prstGeom>
        </p:spPr>
      </p:pic>
      <p:pic>
        <p:nvPicPr>
          <p:cNvPr id="4" name="그림 3"/>
          <p:cNvPicPr>
            <a:picLocks noChangeAspect="1"/>
          </p:cNvPicPr>
          <p:nvPr/>
        </p:nvPicPr>
        <p:blipFill rotWithShape="1">
          <a:blip r:embed="rId3"/>
          <a:srcRect l="30" r="60"/>
          <a:stretch>
            <a:fillRect/>
          </a:stretch>
        </p:blipFill>
        <p:spPr>
          <a:xfrm>
            <a:off x="4572000" y="0"/>
            <a:ext cx="4565958" cy="545105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6122" y="5805264"/>
            <a:ext cx="9134646" cy="954107"/>
          </a:xfrm>
          <a:prstGeom prst="rect">
            <a:avLst/>
          </a:prstGeom>
          <a:noFill/>
        </p:spPr>
        <p:txBody>
          <a:bodyPr wrap="square">
            <a:spAutoFit/>
          </a:bodyPr>
          <a:lstStyle/>
          <a:p>
            <a:pPr xmlns:a="http://schemas.openxmlformats.org/drawingml/2006/main" lvl="0">
              <a:defRPr/>
            </a:pPr>
            <a:r xmlns:a="http://schemas.openxmlformats.org/drawingml/2006/main">
              <a:rPr lang="fi" altLang="ko-KR" sz="2800">
                <a:solidFill>
                  <a:schemeClr val="tx1">
                    <a:lumMod val="65000"/>
                    <a:lumOff val="35000"/>
                  </a:schemeClr>
                </a:solidFill>
              </a:rPr>
              <a:t>Paavali ja Silas rukoilivat ja ylistivät Jumalaa vankilassakin. Kaikki vankilassa kuuntelivat tätä.</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66124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1533" y="5042118"/>
            <a:ext cx="9078915" cy="1794927"/>
          </a:xfrm>
          <a:prstGeom prst="rect">
            <a:avLst/>
          </a:prstGeom>
          <a:noFill/>
        </p:spPr>
        <p:txBody>
          <a:bodyPr wrap="square">
            <a:spAutoFit/>
          </a:bodyPr>
          <a:lstStyle/>
          <a:p>
            <a:pPr xmlns:a="http://schemas.openxmlformats.org/drawingml/2006/main" lvl="0">
              <a:defRPr/>
            </a:pPr>
            <a:r xmlns:a="http://schemas.openxmlformats.org/drawingml/2006/main">
              <a:rPr lang="fi" altLang="ko-KR" sz="2800">
                <a:solidFill>
                  <a:schemeClr val="tx1">
                    <a:lumMod val="65000"/>
                    <a:lumOff val="35000"/>
                  </a:schemeClr>
                </a:solidFill>
              </a:rPr>
              <a:t>Sitten yhtäkkiä tapahtui niin suuri maanjäristys, että kaikki vankilan ovet avautuivat. Vanginvartija oli hyvin huolissaan, koska hän luuli vankien paenneen.</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0" y="1"/>
            <a:ext cx="9144000" cy="501317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733256"/>
            <a:ext cx="9134646" cy="941863"/>
          </a:xfrm>
          <a:prstGeom prst="rect">
            <a:avLst/>
          </a:prstGeom>
          <a:noFill/>
        </p:spPr>
        <p:txBody>
          <a:bodyPr wrap="square">
            <a:spAutoFit/>
          </a:bodyPr>
          <a:lstStyle/>
          <a:p>
            <a:pPr xmlns:a="http://schemas.openxmlformats.org/drawingml/2006/main" lvl="0">
              <a:defRPr/>
            </a:pPr>
            <a:r xmlns:a="http://schemas.openxmlformats.org/drawingml/2006/main">
              <a:rPr lang="fi" altLang="ko-KR" sz="2800">
                <a:solidFill>
                  <a:schemeClr val="tx1">
                    <a:lumMod val="65000"/>
                    <a:lumOff val="35000"/>
                  </a:schemeClr>
                </a:solidFill>
              </a:rPr>
              <a:t>Paavali huusi: ”Älä huoli! Olemme kaikki täällä!” "Herra, mitä minun pitää tehdä pelastuakseni?" Vanginvartija kysyi.</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9354" y="-99392"/>
            <a:ext cx="9144000" cy="568863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524" y="5042118"/>
            <a:ext cx="9107238" cy="1794927"/>
          </a:xfrm>
          <a:prstGeom prst="rect">
            <a:avLst/>
          </a:prstGeom>
          <a:noFill/>
        </p:spPr>
        <p:txBody>
          <a:bodyPr wrap="square">
            <a:spAutoFit/>
          </a:bodyPr>
          <a:lstStyle/>
          <a:p>
            <a:pPr xmlns:a="http://schemas.openxmlformats.org/drawingml/2006/main" lvl="0">
              <a:defRPr/>
            </a:pPr>
            <a:r xmlns:a="http://schemas.openxmlformats.org/drawingml/2006/main">
              <a:rPr lang="fi" altLang="ko-KR" sz="2800">
                <a:solidFill>
                  <a:schemeClr val="tx1">
                    <a:lumMod val="65000"/>
                    <a:lumOff val="35000"/>
                  </a:schemeClr>
                </a:solidFill>
              </a:rPr>
              <a:t>"Usko Herraan Jeesukseen. Silloin sinä ja perheesi pelastut!" Sinä yönä vanginvartija otti heidät ja pesi heidän haavansa; sitten heti hänet ja koko hänen perheensä kastettiin.</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494116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9739" y="5311848"/>
            <a:ext cx="9134632" cy="1553772"/>
          </a:xfrm>
          <a:prstGeom prst="rect">
            <a:avLst/>
          </a:prstGeom>
          <a:noFill/>
        </p:spPr>
        <p:txBody>
          <a:bodyPr wrap="square">
            <a:spAutoFit/>
          </a:bodyPr>
          <a:lstStyle/>
          <a:p>
            <a:pPr xmlns:a="http://schemas.openxmlformats.org/drawingml/2006/main" lvl="0">
              <a:defRPr/>
            </a:pPr>
            <a:r xmlns:a="http://schemas.openxmlformats.org/drawingml/2006/main">
              <a:rPr lang="fi" altLang="ko-KR" sz="3200">
                <a:solidFill>
                  <a:schemeClr val="tx1">
                    <a:lumMod val="65000"/>
                    <a:lumOff val="35000"/>
                  </a:schemeClr>
                </a:solidFill>
              </a:rPr>
              <a:t>Siellä hän muuttui heidän edessään. Hänen kasvonsa loistivat kuin aurinko, ja hänen vaatteensa tulivat valkoisiksi kuin valo.</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466" y="1"/>
            <a:ext cx="9146466"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fi" altLang="ko-KR" sz="4000"/>
              <a:t>Tämän päivän oppitunti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0501" y="10075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00757"/>
            <a:ext cx="983695" cy="648072"/>
          </a:xfrm>
          <a:prstGeom prst="rect">
            <a:avLst/>
          </a:prstGeom>
          <a:noFill/>
        </p:spPr>
      </p:pic>
      <p:sp>
        <p:nvSpPr>
          <p:cNvPr id="17" name="TextBox 16"/>
          <p:cNvSpPr txBox="1"/>
          <p:nvPr/>
        </p:nvSpPr>
        <p:spPr>
          <a:xfrm>
            <a:off x="323528" y="910440"/>
            <a:ext cx="8663919" cy="4507380"/>
          </a:xfrm>
          <a:prstGeom prst="rect">
            <a:avLst/>
          </a:prstGeom>
          <a:noFill/>
        </p:spPr>
        <p:txBody>
          <a:bodyPr wrap="square">
            <a:spAutoFit/>
          </a:bodyPr>
          <a:lstStyle/>
          <a:p>
            <a:pPr xmlns:a="http://schemas.openxmlformats.org/drawingml/2006/main" algn="ctr">
              <a:defRPr/>
            </a:pPr>
            <a:r xmlns:a="http://schemas.openxmlformats.org/drawingml/2006/main">
              <a:rPr lang="fi" altLang="ko-KR" sz="2900">
                <a:solidFill>
                  <a:schemeClr val="tx1">
                    <a:lumMod val="65000"/>
                    <a:lumOff val="35000"/>
                  </a:schemeClr>
                </a:solidFill>
              </a:rPr>
              <a:t>Paavali ja Silas eivät olleet pettyneitä, vaan rukoilivat ja ylistettiin,</a:t>
            </a:r>
            <a:endParaRPr xmlns:a="http://schemas.openxmlformats.org/drawingml/2006/main" lang="en-US" altLang="ko-KR" sz="2900">
              <a:solidFill>
                <a:schemeClr val="tx1">
                  <a:lumMod val="65000"/>
                  <a:lumOff val="35000"/>
                </a:schemeClr>
              </a:solidFill>
            </a:endParaRPr>
          </a:p>
          <a:p>
            <a:pPr xmlns:a="http://schemas.openxmlformats.org/drawingml/2006/main" algn="ctr">
              <a:defRPr/>
            </a:pPr>
            <a:r xmlns:a="http://schemas.openxmlformats.org/drawingml/2006/main">
              <a:rPr lang="fi" altLang="ko-KR" sz="2900">
                <a:solidFill>
                  <a:schemeClr val="tx1">
                    <a:lumMod val="65000"/>
                    <a:lumOff val="35000"/>
                  </a:schemeClr>
                </a:solidFill>
              </a:rPr>
              <a:t>vaikka heidät hakattu kuoliaaksi.</a:t>
            </a:r>
            <a:endParaRPr xmlns:a="http://schemas.openxmlformats.org/drawingml/2006/main" lang="en-US" altLang="ko-KR" sz="2900">
              <a:solidFill>
                <a:schemeClr val="tx1">
                  <a:lumMod val="65000"/>
                  <a:lumOff val="35000"/>
                </a:schemeClr>
              </a:solidFill>
            </a:endParaRPr>
          </a:p>
          <a:p>
            <a:pPr xmlns:a="http://schemas.openxmlformats.org/drawingml/2006/main" algn="ctr">
              <a:defRPr/>
            </a:pPr>
            <a:r xmlns:a="http://schemas.openxmlformats.org/drawingml/2006/main">
              <a:rPr lang="fi" altLang="ko-KR" sz="2900">
                <a:solidFill>
                  <a:schemeClr val="tx1">
                    <a:lumMod val="65000"/>
                    <a:lumOff val="35000"/>
                  </a:schemeClr>
                </a:solidFill>
              </a:rPr>
              <a:t>Sitten Jumala avasi vankilan oven ja antoi heille mahdollisuuden saarnata evankeliumia</a:t>
            </a:r>
            <a:endParaRPr xmlns:a="http://schemas.openxmlformats.org/drawingml/2006/main" lang="en-US" altLang="ko-KR" sz="2900">
              <a:solidFill>
                <a:schemeClr val="tx1">
                  <a:lumMod val="65000"/>
                  <a:lumOff val="35000"/>
                </a:schemeClr>
              </a:solidFill>
            </a:endParaRPr>
          </a:p>
          <a:p>
            <a:pPr xmlns:a="http://schemas.openxmlformats.org/drawingml/2006/main" algn="ctr">
              <a:defRPr/>
            </a:pPr>
            <a:r xmlns:a="http://schemas.openxmlformats.org/drawingml/2006/main">
              <a:rPr lang="fi" altLang="ko-KR" sz="2900">
                <a:solidFill>
                  <a:schemeClr val="tx1">
                    <a:lumMod val="65000"/>
                    <a:lumOff val="35000"/>
                  </a:schemeClr>
                </a:solidFill>
              </a:rPr>
              <a:t>vanginvartijalle ja hänen perheelleen.</a:t>
            </a:r>
            <a:endParaRPr xmlns:a="http://schemas.openxmlformats.org/drawingml/2006/main" lang="en-US" altLang="ko-KR" sz="2900">
              <a:solidFill>
                <a:schemeClr val="tx1">
                  <a:lumMod val="65000"/>
                  <a:lumOff val="35000"/>
                </a:schemeClr>
              </a:solidFill>
            </a:endParaRPr>
          </a:p>
          <a:p>
            <a:pPr xmlns:a="http://schemas.openxmlformats.org/drawingml/2006/main" algn="ctr">
              <a:defRPr/>
            </a:pPr>
            <a:r xmlns:a="http://schemas.openxmlformats.org/drawingml/2006/main">
              <a:rPr lang="fi" altLang="ko-KR" sz="2900">
                <a:solidFill>
                  <a:schemeClr val="tx1">
                    <a:lumMod val="65000"/>
                    <a:lumOff val="35000"/>
                  </a:schemeClr>
                </a:solidFill>
              </a:rPr>
              <a:t>Joskus olemme myös vaikeuksissa.</a:t>
            </a:r>
            <a:endParaRPr xmlns:a="http://schemas.openxmlformats.org/drawingml/2006/main" lang="en-US" altLang="ko-KR" sz="2900">
              <a:solidFill>
                <a:schemeClr val="tx1">
                  <a:lumMod val="65000"/>
                  <a:lumOff val="35000"/>
                </a:schemeClr>
              </a:solidFill>
            </a:endParaRPr>
          </a:p>
          <a:p>
            <a:pPr xmlns:a="http://schemas.openxmlformats.org/drawingml/2006/main" algn="ctr">
              <a:defRPr/>
            </a:pPr>
            <a:r xmlns:a="http://schemas.openxmlformats.org/drawingml/2006/main">
              <a:rPr lang="fi" altLang="ko-KR" sz="2900">
                <a:solidFill>
                  <a:schemeClr val="tx1">
                    <a:lumMod val="65000"/>
                    <a:lumOff val="35000"/>
                  </a:schemeClr>
                </a:solidFill>
              </a:rPr>
              <a:t>Ja jos et petä itseäsi ja siirry rukoukseen ja ylistykseen, Jumala pelastaa sinut</a:t>
            </a:r>
            <a:endParaRPr xmlns:a="http://schemas.openxmlformats.org/drawingml/2006/main" lang="en-US" altLang="ko-KR" sz="2900">
              <a:solidFill>
                <a:schemeClr val="tx1">
                  <a:lumMod val="65000"/>
                  <a:lumOff val="35000"/>
                </a:schemeClr>
              </a:solidFill>
            </a:endParaRPr>
          </a:p>
          <a:p>
            <a:pPr xmlns:a="http://schemas.openxmlformats.org/drawingml/2006/main" algn="ctr">
              <a:defRPr/>
            </a:pPr>
            <a:r xmlns:a="http://schemas.openxmlformats.org/drawingml/2006/main">
              <a:rPr lang="fi" altLang="ko-KR" sz="2900">
                <a:solidFill>
                  <a:schemeClr val="tx1">
                    <a:lumMod val="65000"/>
                    <a:lumOff val="35000"/>
                  </a:schemeClr>
                </a:solidFill>
              </a:rPr>
              <a:t>hämmästyttävällä tavalla.</a:t>
            </a:r>
            <a:endParaRPr xmlns:a="http://schemas.openxmlformats.org/drawingml/2006/main" lang="en-US" altLang="ko-KR" sz="29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173894"/>
            <a:ext cx="4053592" cy="584775"/>
          </a:xfrm>
          <a:prstGeom prst="rect">
            <a:avLst/>
          </a:prstGeom>
          <a:noFill/>
        </p:spPr>
        <p:txBody>
          <a:bodyPr wrap="square">
            <a:spAutoFit/>
          </a:bodyPr>
          <a:lstStyle/>
          <a:p>
            <a:pPr xmlns:a="http://schemas.openxmlformats.org/drawingml/2006/main" algn="ctr">
              <a:defRPr/>
            </a:pPr>
            <a:r xmlns:a="http://schemas.openxmlformats.org/drawingml/2006/main">
              <a:rPr lang="fi" altLang="ko-KR" sz="3200"/>
              <a:t>Kuka on Jeesus?</a:t>
            </a:r>
            <a:r xmlns:a="http://schemas.openxmlformats.org/drawingml/2006/main">
              <a:rPr lang="fi"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864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4224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fi" altLang="ko-KR" sz="3600">
                <a:solidFill>
                  <a:srgbClr val="0070c0"/>
                </a:solidFill>
              </a:rPr>
              <a:t>Jeesus..</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fi" altLang="ko-KR" sz="3600">
                <a:solidFill>
                  <a:schemeClr val="tx1">
                    <a:lumMod val="65000"/>
                    <a:lumOff val="35000"/>
                  </a:schemeClr>
                </a:solidFill>
              </a:rPr>
              <a:t>Jeesus antaa minulle voiman voittaa kaikki vaikeudet ja vaikeudet.</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fi" altLang="ko-KR" sz="4000"/>
              <a:t>Tämän päivän tietokilpailu</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48603" y="118352"/>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0190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lang="fi" altLang="ko-KR" sz="3200">
                <a:solidFill>
                  <a:schemeClr val="tx1">
                    <a:lumMod val="65000"/>
                    <a:lumOff val="35000"/>
                  </a:schemeClr>
                </a:solidFill>
              </a:rPr>
              <a:t>Mitä Paavali ja Silas tekivät vankilassa?</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fi" altLang="en-US" sz="2800">
                <a:solidFill>
                  <a:schemeClr val="tx1">
                    <a:lumMod val="65000"/>
                    <a:lumOff val="35000"/>
                  </a:schemeClr>
                </a:solidFill>
              </a:rPr>
              <a:t>① </a:t>
            </a:r>
            <a:r xmlns:a="http://schemas.openxmlformats.org/drawingml/2006/main">
              <a:rPr lang="fi" altLang="ko-KR" sz="2800">
                <a:solidFill>
                  <a:schemeClr val="tx1">
                    <a:lumMod val="65000"/>
                    <a:lumOff val="35000"/>
                  </a:schemeClr>
                </a:solidFill>
              </a:rPr>
              <a:t>He itkivät.</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fi" altLang="en-US" sz="2800">
                <a:solidFill>
                  <a:schemeClr val="tx1">
                    <a:lumMod val="65000"/>
                    <a:lumOff val="35000"/>
                  </a:schemeClr>
                </a:solidFill>
              </a:rPr>
              <a:t>② </a:t>
            </a:r>
            <a:r xmlns:a="http://schemas.openxmlformats.org/drawingml/2006/main">
              <a:rPr lang="fi" altLang="ko-KR" sz="2800">
                <a:solidFill>
                  <a:schemeClr val="tx1">
                    <a:lumMod val="65000"/>
                    <a:lumOff val="35000"/>
                  </a:schemeClr>
                </a:solidFill>
              </a:rPr>
              <a:t>He rukoilivat henkensä edestä.</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fi" altLang="en-US" sz="2800">
                <a:solidFill>
                  <a:schemeClr val="tx1">
                    <a:lumMod val="65000"/>
                    <a:lumOff val="35000"/>
                  </a:schemeClr>
                </a:solidFill>
              </a:rPr>
              <a:t>③ </a:t>
            </a:r>
            <a:r xmlns:a="http://schemas.openxmlformats.org/drawingml/2006/main">
              <a:rPr lang="fi" altLang="ko-KR" sz="2800">
                <a:solidFill>
                  <a:schemeClr val="tx1">
                    <a:lumMod val="65000"/>
                    <a:lumOff val="35000"/>
                  </a:schemeClr>
                </a:solidFill>
              </a:rPr>
              <a:t>He olivat pettyneitä.</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fi" altLang="en-US" sz="2800">
                <a:solidFill>
                  <a:schemeClr val="tx1">
                    <a:lumMod val="65000"/>
                    <a:lumOff val="35000"/>
                  </a:schemeClr>
                </a:solidFill>
              </a:rPr>
              <a:t>④ </a:t>
            </a:r>
            <a:r xmlns:a="http://schemas.openxmlformats.org/drawingml/2006/main">
              <a:rPr lang="fi" altLang="ko-KR" sz="2800">
                <a:solidFill>
                  <a:schemeClr val="tx1">
                    <a:lumMod val="65000"/>
                    <a:lumOff val="35000"/>
                  </a:schemeClr>
                </a:solidFill>
              </a:rPr>
              <a:t>He rukoilivat ja lauloivat virsiä.</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fi" altLang="en-US" sz="2800">
                <a:solidFill>
                  <a:srgbClr val="ff0000"/>
                </a:solidFill>
              </a:rPr>
              <a:t>④ </a:t>
            </a:r>
            <a:r xmlns:a="http://schemas.openxmlformats.org/drawingml/2006/main">
              <a:rPr lang="fi" altLang="ko-KR" sz="2800">
                <a:solidFill>
                  <a:srgbClr val="ff0000"/>
                </a:solidFill>
              </a:rPr>
              <a:t>He rukoilivat ja lauloivat virsiä.</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6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213623"/>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fi" altLang="ko-KR" sz="4000"/>
              <a:t>Tämän päivän Sana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1643" y="495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467543" y="1143956"/>
            <a:ext cx="8208912" cy="2285044"/>
          </a:xfrm>
          <a:prstGeom prst="rect">
            <a:avLst/>
          </a:prstGeom>
          <a:noFill/>
        </p:spPr>
        <p:txBody>
          <a:bodyPr wrap="square">
            <a:spAutoFit/>
          </a:bodyPr>
          <a:lstStyle/>
          <a:p>
            <a:pPr xmlns:a="http://schemas.openxmlformats.org/drawingml/2006/main" lvl="0">
              <a:defRPr/>
            </a:pPr>
            <a:r xmlns:a="http://schemas.openxmlformats.org/drawingml/2006/main">
              <a:rPr lang="fi" altLang="ko-KR" sz="3600"/>
              <a:t>Keskiyön aikaan Paavali ja Silas rukoilivat ja lauloivat virsiä Jumalalle, ja muut vangit kuuntelivat heitä.</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fi" altLang="ko-KR" sz="2800">
                <a:solidFill>
                  <a:schemeClr val="tx1">
                    <a:lumMod val="65000"/>
                    <a:lumOff val="35000"/>
                  </a:schemeClr>
                </a:solidFill>
              </a:rPr>
              <a:t>toimii</a:t>
            </a:r>
            <a:r xmlns:a="http://schemas.openxmlformats.org/drawingml/2006/main">
              <a:rPr lang="fi" altLang="en-US" sz="2800">
                <a:solidFill>
                  <a:schemeClr val="tx1">
                    <a:lumMod val="65000"/>
                    <a:lumOff val="35000"/>
                  </a:schemeClr>
                </a:solidFill>
              </a:rPr>
              <a:t> </a:t>
            </a:r>
            <a:r xmlns:a="http://schemas.openxmlformats.org/drawingml/2006/main">
              <a:rPr lang="fi" altLang="ko-KR" sz="2800">
                <a:solidFill>
                  <a:schemeClr val="tx1">
                    <a:lumMod val="65000"/>
                    <a:lumOff val="35000"/>
                  </a:schemeClr>
                </a:solidFill>
              </a:rPr>
              <a:t>16:</a:t>
            </a:r>
            <a:r xmlns:a="http://schemas.openxmlformats.org/drawingml/2006/main">
              <a:rPr lang="fi" altLang="en-US" sz="2800">
                <a:solidFill>
                  <a:schemeClr val="tx1">
                    <a:lumMod val="65000"/>
                    <a:lumOff val="35000"/>
                  </a:schemeClr>
                </a:solidFill>
              </a:rPr>
              <a:t> </a:t>
            </a:r>
            <a:r xmlns:a="http://schemas.openxmlformats.org/drawingml/2006/main">
              <a:rPr lang="fi" altLang="ko-KR" sz="2800">
                <a:solidFill>
                  <a:schemeClr val="tx1">
                    <a:lumMod val="65000"/>
                    <a:lumOff val="35000"/>
                  </a:schemeClr>
                </a:solidFill>
              </a:rPr>
              <a:t>25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fi" altLang="ko-KR" b="1">
                <a:solidFill>
                  <a:schemeClr val="tx1">
                    <a:lumMod val="50000"/>
                    <a:lumOff val="50000"/>
                  </a:schemeClr>
                </a:solidFill>
              </a:rPr>
              <a:t>Nro 96 Jumalan sana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915732"/>
          </a:xfrm>
          <a:prstGeom prst="rect">
            <a:avLst/>
          </a:prstGeom>
          <a:noFill/>
        </p:spPr>
        <p:txBody>
          <a:bodyPr wrap="square">
            <a:spAutoFit/>
          </a:bodyPr>
          <a:lstStyle/>
          <a:p>
            <a:pPr xmlns:a="http://schemas.openxmlformats.org/drawingml/2006/main" algn="ctr">
              <a:defRPr/>
            </a:pPr>
            <a:r xmlns:a="http://schemas.openxmlformats.org/drawingml/2006/main">
              <a:rPr lang="fi" altLang="ko-KR" sz="4000"/>
              <a:t>Paavali saarnasi evankeliumia kuninkaalle</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267355" y="1959038"/>
            <a:ext cx="4876645" cy="382529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fi" altLang="ko-KR" sz="4000"/>
              <a:t>Tämän päivän Sana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33499"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05576" y="39657"/>
            <a:ext cx="983695" cy="648072"/>
          </a:xfrm>
          <a:prstGeom prst="rect">
            <a:avLst/>
          </a:prstGeom>
          <a:noFill/>
        </p:spPr>
      </p:pic>
      <p:sp>
        <p:nvSpPr>
          <p:cNvPr id="23" name="TextBox 22"/>
          <p:cNvSpPr txBox="1"/>
          <p:nvPr/>
        </p:nvSpPr>
        <p:spPr>
          <a:xfrm>
            <a:off x="452238" y="1420265"/>
            <a:ext cx="8208912" cy="2825980"/>
          </a:xfrm>
          <a:prstGeom prst="rect">
            <a:avLst/>
          </a:prstGeom>
          <a:noFill/>
        </p:spPr>
        <p:txBody>
          <a:bodyPr wrap="square">
            <a:spAutoFit/>
          </a:bodyPr>
          <a:lstStyle/>
          <a:p>
            <a:pPr xmlns:a="http://schemas.openxmlformats.org/drawingml/2006/main" lvl="0">
              <a:defRPr/>
            </a:pPr>
            <a:r xmlns:a="http://schemas.openxmlformats.org/drawingml/2006/main">
              <a:rPr lang="fi" altLang="ko-KR" sz="3600"/>
              <a:t>Paavali vastasi: "Lyhyt tai pitkä aika - rukoilen Jumalaa, että et vain sinä, vaan kaikki, jotka kuuntelevat minua tänään, tulisitte sellaisiksi kuin minä olen, lukuun ottamatta näitä kahleita."</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fi" altLang="ko-KR" sz="2800">
                <a:solidFill>
                  <a:schemeClr val="tx1">
                    <a:lumMod val="65000"/>
                    <a:lumOff val="35000"/>
                  </a:schemeClr>
                </a:solidFill>
              </a:rPr>
              <a:t>toimii</a:t>
            </a:r>
            <a:r xmlns:a="http://schemas.openxmlformats.org/drawingml/2006/main">
              <a:rPr lang="fi" altLang="en-US" sz="2800">
                <a:solidFill>
                  <a:schemeClr val="tx1">
                    <a:lumMod val="65000"/>
                    <a:lumOff val="35000"/>
                  </a:schemeClr>
                </a:solidFill>
              </a:rPr>
              <a:t> </a:t>
            </a:r>
            <a:r xmlns:a="http://schemas.openxmlformats.org/drawingml/2006/main">
              <a:rPr lang="fi" altLang="ko-KR" sz="2800">
                <a:solidFill>
                  <a:schemeClr val="tx1">
                    <a:lumMod val="65000"/>
                    <a:lumOff val="35000"/>
                  </a:schemeClr>
                </a:solidFill>
              </a:rPr>
              <a:t>26:</a:t>
            </a:r>
            <a:r xmlns:a="http://schemas.openxmlformats.org/drawingml/2006/main">
              <a:rPr lang="fi" altLang="en-US" sz="2800">
                <a:solidFill>
                  <a:schemeClr val="tx1">
                    <a:lumMod val="65000"/>
                    <a:lumOff val="35000"/>
                  </a:schemeClr>
                </a:solidFill>
              </a:rPr>
              <a:t> </a:t>
            </a:r>
            <a:r xmlns:a="http://schemas.openxmlformats.org/drawingml/2006/main">
              <a:rPr lang="fi" altLang="ko-KR" sz="2800">
                <a:solidFill>
                  <a:schemeClr val="tx1">
                    <a:lumMod val="65000"/>
                    <a:lumOff val="35000"/>
                  </a:schemeClr>
                </a:solidFill>
              </a:rPr>
              <a:t>29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473005"/>
            <a:ext cx="9134632" cy="1373565"/>
          </a:xfrm>
          <a:prstGeom prst="rect">
            <a:avLst/>
          </a:prstGeom>
          <a:noFill/>
        </p:spPr>
        <p:txBody>
          <a:bodyPr wrap="square">
            <a:spAutoFit/>
          </a:bodyPr>
          <a:lstStyle/>
          <a:p>
            <a:pPr xmlns:a="http://schemas.openxmlformats.org/drawingml/2006/main" lvl="0">
              <a:defRPr/>
            </a:pPr>
            <a:r xmlns:a="http://schemas.openxmlformats.org/drawingml/2006/main">
              <a:rPr lang="fi" altLang="ko-KR" sz="2800">
                <a:solidFill>
                  <a:schemeClr val="tx1">
                    <a:lumMod val="65000"/>
                    <a:lumOff val="35000"/>
                  </a:schemeClr>
                </a:solidFill>
              </a:rPr>
              <a:t>Paavali saarnasi evankeliumia ja joutui lopulta vangiksi Jerusalemiin. Kuningas Agrippa kysyi vangin Paavalin synneistä.</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36512" y="0"/>
            <a:ext cx="9180512"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606" y="5310788"/>
            <a:ext cx="9134646" cy="1554831"/>
          </a:xfrm>
          <a:prstGeom prst="rect">
            <a:avLst/>
          </a:prstGeom>
          <a:noFill/>
        </p:spPr>
        <p:txBody>
          <a:bodyPr wrap="square">
            <a:spAutoFit/>
          </a:bodyPr>
          <a:lstStyle/>
          <a:p>
            <a:pPr xmlns:a="http://schemas.openxmlformats.org/drawingml/2006/main" lvl="0">
              <a:defRPr/>
            </a:pPr>
            <a:r xmlns:a="http://schemas.openxmlformats.org/drawingml/2006/main">
              <a:rPr lang="fi" altLang="ko-KR" sz="3200">
                <a:solidFill>
                  <a:schemeClr val="tx1">
                    <a:lumMod val="65000"/>
                    <a:lumOff val="35000"/>
                  </a:schemeClr>
                </a:solidFill>
              </a:rPr>
              <a:t>"Sinulla on lupa puhua omasta puolestasi!" Agrippa antoi Paavalille aikaa aloittaa puolustus.</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2190"/>
            <a:ext cx="9144000" cy="528901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2542" y="5450997"/>
            <a:ext cx="9078915" cy="1384995"/>
          </a:xfrm>
          <a:prstGeom prst="rect">
            <a:avLst/>
          </a:prstGeom>
          <a:noFill/>
        </p:spPr>
        <p:txBody>
          <a:bodyPr wrap="square">
            <a:spAutoFit/>
          </a:bodyPr>
          <a:lstStyle/>
          <a:p>
            <a:pPr xmlns:a="http://schemas.openxmlformats.org/drawingml/2006/main" lvl="0">
              <a:defRPr/>
            </a:pPr>
            <a:r xmlns:a="http://schemas.openxmlformats.org/drawingml/2006/main">
              <a:rPr lang="fi" altLang="ko-KR" sz="2800">
                <a:solidFill>
                  <a:schemeClr val="tx1">
                    <a:lumMod val="65000"/>
                    <a:lumOff val="35000"/>
                  </a:schemeClr>
                </a:solidFill>
              </a:rPr>
              <a:t>Paavali käytti tilaisuutta hyväkseen saarnata evankeliumia. "Oi kuningas, toivon, että sinusta tulee minun kaltaiseni näitä kahleita lukuun ottamatta!"</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3"/>
          <a:stretch>
            <a:fillRect/>
          </a:stretch>
        </p:blipFill>
        <p:spPr>
          <a:xfrm>
            <a:off x="0" y="22008"/>
            <a:ext cx="9144000" cy="520719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805264"/>
            <a:ext cx="9134646" cy="954107"/>
          </a:xfrm>
          <a:prstGeom prst="rect">
            <a:avLst/>
          </a:prstGeom>
          <a:noFill/>
        </p:spPr>
        <p:txBody>
          <a:bodyPr wrap="square">
            <a:spAutoFit/>
          </a:bodyPr>
          <a:lstStyle/>
          <a:p>
            <a:pPr xmlns:a="http://schemas.openxmlformats.org/drawingml/2006/main" lvl="0">
              <a:defRPr/>
            </a:pPr>
            <a:r xmlns:a="http://schemas.openxmlformats.org/drawingml/2006/main">
              <a:rPr lang="fi" altLang="ko-KR" sz="2800">
                <a:solidFill>
                  <a:schemeClr val="tx1">
                    <a:lumMod val="65000"/>
                    <a:lumOff val="35000"/>
                  </a:schemeClr>
                </a:solidFill>
              </a:rPr>
              <a:t>Kuningas ei löytänyt syntiä Paavalista. Paavali halusi mennä Roomaan ja saarnata evankeliumia keisarille.</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4279"/>
            <a:ext cx="9144000" cy="578098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9589" y="5805264"/>
            <a:ext cx="9144000" cy="1077218"/>
          </a:xfrm>
          <a:prstGeom prst="rect">
            <a:avLst/>
          </a:prstGeom>
          <a:noFill/>
        </p:spPr>
        <p:txBody>
          <a:bodyPr wrap="square">
            <a:spAutoFit/>
          </a:bodyPr>
          <a:lstStyle/>
          <a:p>
            <a:pPr xmlns:a="http://schemas.openxmlformats.org/drawingml/2006/main" lvl="0">
              <a:defRPr/>
            </a:pPr>
            <a:r xmlns:a="http://schemas.openxmlformats.org/drawingml/2006/main">
              <a:rPr lang="fi" altLang="ko-KR" sz="3200">
                <a:solidFill>
                  <a:schemeClr val="tx1">
                    <a:lumMod val="65000"/>
                    <a:lumOff val="35000"/>
                  </a:schemeClr>
                </a:solidFill>
              </a:rPr>
              <a:t>Juuri silloin heidän eteensä ilmestyivät Mooses ja Elia puhumassa Jeesuksen kanssa.</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9391" y="6656"/>
            <a:ext cx="8973879"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487068"/>
            <a:ext cx="9107238" cy="1369026"/>
          </a:xfrm>
          <a:prstGeom prst="rect">
            <a:avLst/>
          </a:prstGeom>
          <a:noFill/>
        </p:spPr>
        <p:txBody>
          <a:bodyPr wrap="square">
            <a:spAutoFit/>
          </a:bodyPr>
          <a:lstStyle/>
          <a:p>
            <a:pPr xmlns:a="http://schemas.openxmlformats.org/drawingml/2006/main" lvl="0">
              <a:defRPr/>
            </a:pPr>
            <a:r xmlns:a="http://schemas.openxmlformats.org/drawingml/2006/main">
              <a:rPr lang="fi" altLang="ko-KR" sz="2800">
                <a:solidFill>
                  <a:schemeClr val="tx1">
                    <a:lumMod val="65000"/>
                    <a:lumOff val="35000"/>
                  </a:schemeClr>
                </a:solidFill>
              </a:rPr>
              <a:t>Lopulta Paavali vetosi Rooman keisariin. Vankina Paavali nousi veneeseen mennäkseen Rooman keisarin luo.</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6864"/>
            <a:ext cx="9144000" cy="550036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fi" altLang="ko-KR" sz="4000"/>
              <a:t>Tämän päivän oppitunti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67150" y="132390"/>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25112" y="71688"/>
            <a:ext cx="983695" cy="648072"/>
          </a:xfrm>
          <a:prstGeom prst="rect">
            <a:avLst/>
          </a:prstGeom>
          <a:noFill/>
        </p:spPr>
      </p:pic>
      <p:sp>
        <p:nvSpPr>
          <p:cNvPr id="17" name="TextBox 16"/>
          <p:cNvSpPr txBox="1"/>
          <p:nvPr/>
        </p:nvSpPr>
        <p:spPr>
          <a:xfrm>
            <a:off x="240040" y="1142270"/>
            <a:ext cx="8663919" cy="3989800"/>
          </a:xfrm>
          <a:prstGeom prst="rect">
            <a:avLst/>
          </a:prstGeom>
          <a:noFill/>
        </p:spPr>
        <p:txBody>
          <a:bodyPr wrap="square">
            <a:spAutoFit/>
          </a:bodyPr>
          <a:lstStyle/>
          <a:p>
            <a:pPr xmlns:a="http://schemas.openxmlformats.org/drawingml/2006/main" algn="ctr">
              <a:defRPr/>
            </a:pPr>
            <a:r xmlns:a="http://schemas.openxmlformats.org/drawingml/2006/main">
              <a:rPr lang="fi" altLang="ko-KR" sz="3200">
                <a:solidFill>
                  <a:schemeClr val="tx1">
                    <a:lumMod val="65000"/>
                    <a:lumOff val="35000"/>
                  </a:schemeClr>
                </a:solidFill>
              </a:rPr>
              <a:t>Paavali oli vankina, mutta hän saarnasi evankeliumia ylpeänä</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fi" altLang="ko-KR" sz="3200">
                <a:solidFill>
                  <a:schemeClr val="tx1">
                    <a:lumMod val="65000"/>
                    <a:lumOff val="35000"/>
                  </a:schemeClr>
                </a:solidFill>
              </a:rPr>
              <a:t>oman oikeudenkäynninsä kuninkaan edessä.</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fi" altLang="ko-KR" sz="3200">
                <a:solidFill>
                  <a:schemeClr val="tx1">
                    <a:lumMod val="65000"/>
                    <a:lumOff val="35000"/>
                  </a:schemeClr>
                </a:solidFill>
              </a:rPr>
              <a:t>Koska hän ei hävennyt evankeliumia ja uskoi sen olevan ylpeä totuus.</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fi" altLang="ko-KR" sz="3200">
                <a:solidFill>
                  <a:schemeClr val="tx1">
                    <a:lumMod val="65000"/>
                    <a:lumOff val="35000"/>
                  </a:schemeClr>
                </a:solidFill>
              </a:rPr>
              <a:t>Meidän on kyettävä luottavaisesti ja rohkeasti saarnaamaan Jeesuksen evankeliumia kenet tahansa tapaammekin.</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1418" y="234969"/>
            <a:ext cx="4053592" cy="572751"/>
          </a:xfrm>
          <a:prstGeom prst="rect">
            <a:avLst/>
          </a:prstGeom>
          <a:noFill/>
        </p:spPr>
        <p:txBody>
          <a:bodyPr wrap="square">
            <a:spAutoFit/>
          </a:bodyPr>
          <a:lstStyle/>
          <a:p>
            <a:pPr xmlns:a="http://schemas.openxmlformats.org/drawingml/2006/main" algn="ctr">
              <a:defRPr/>
            </a:pPr>
            <a:r xmlns:a="http://schemas.openxmlformats.org/drawingml/2006/main">
              <a:rPr lang="fi" altLang="ko-KR" sz="3200"/>
              <a:t>Kuka on Jeesus?</a:t>
            </a:r>
            <a:r xmlns:a="http://schemas.openxmlformats.org/drawingml/2006/main">
              <a:rPr lang="fi"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20560" y="6560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12172"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fi" altLang="ko-KR" sz="3600">
                <a:solidFill>
                  <a:srgbClr val="0070c0"/>
                </a:solidFill>
              </a:rPr>
              <a:t>Jeesus..</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fi" altLang="ko-KR" sz="3600">
                <a:solidFill>
                  <a:schemeClr val="tx1">
                    <a:lumMod val="65000"/>
                    <a:lumOff val="35000"/>
                  </a:schemeClr>
                </a:solidFill>
              </a:rPr>
              <a:t>Jeesus on paljon korkeampi kuin maailman korkein ihminen.</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2697" y="242816"/>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fi" altLang="ko-KR" sz="4000"/>
              <a:t>Tämän päivän tietokilpailu</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75355" y="7726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89806" y="61465"/>
            <a:ext cx="983695" cy="648072"/>
          </a:xfrm>
          <a:prstGeom prst="rect">
            <a:avLst/>
          </a:prstGeom>
          <a:noFill/>
        </p:spPr>
      </p:pic>
      <p:sp>
        <p:nvSpPr>
          <p:cNvPr id="23" name="TextBox 22"/>
          <p:cNvSpPr txBox="1"/>
          <p:nvPr/>
        </p:nvSpPr>
        <p:spPr>
          <a:xfrm>
            <a:off x="323528" y="1340768"/>
            <a:ext cx="8424936" cy="1077218"/>
          </a:xfrm>
          <a:prstGeom prst="rect">
            <a:avLst/>
          </a:prstGeom>
          <a:noFill/>
        </p:spPr>
        <p:txBody>
          <a:bodyPr wrap="square">
            <a:spAutoFit/>
          </a:bodyPr>
          <a:lstStyle/>
          <a:p>
            <a:pPr xmlns:a="http://schemas.openxmlformats.org/drawingml/2006/main" lvl="0">
              <a:defRPr/>
            </a:pPr>
            <a:r xmlns:a="http://schemas.openxmlformats.org/drawingml/2006/main">
              <a:rPr lang="fi" altLang="ko-KR" sz="3200">
                <a:solidFill>
                  <a:schemeClr val="tx1">
                    <a:lumMod val="65000"/>
                    <a:lumOff val="35000"/>
                  </a:schemeClr>
                </a:solidFill>
              </a:rPr>
              <a:t>Mitä Paavali teki, kun Paavalin kuninkaan oikeudenkäynti antoi hänelle tilaisuuden puhua?</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a:spAutoFit/>
          </a:bodyPr>
          <a:lstStyle/>
          <a:p>
            <a:pPr xmlns:a="http://schemas.openxmlformats.org/drawingml/2006/main" lvl="0">
              <a:defRPr/>
            </a:pPr>
            <a:r xmlns:a="http://schemas.openxmlformats.org/drawingml/2006/main">
              <a:rPr lang="fi" altLang="en-US" sz="2800">
                <a:solidFill>
                  <a:schemeClr val="tx1">
                    <a:lumMod val="65000"/>
                    <a:lumOff val="35000"/>
                  </a:schemeClr>
                </a:solidFill>
              </a:rPr>
              <a:t>① </a:t>
            </a:r>
            <a:r xmlns:a="http://schemas.openxmlformats.org/drawingml/2006/main">
              <a:rPr lang="fi" altLang="ko-KR" sz="2800">
                <a:solidFill>
                  <a:schemeClr val="tx1">
                    <a:lumMod val="65000"/>
                    <a:lumOff val="35000"/>
                  </a:schemeClr>
                </a:solidFill>
              </a:rPr>
              <a:t>Hän saarnasi Jeesuksen evankeliumia.</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a:spAutoFit/>
          </a:bodyPr>
          <a:lstStyle/>
          <a:p>
            <a:pPr xmlns:a="http://schemas.openxmlformats.org/drawingml/2006/main" lvl="0">
              <a:defRPr/>
            </a:pPr>
            <a:r xmlns:a="http://schemas.openxmlformats.org/drawingml/2006/main">
              <a:rPr lang="fi" altLang="en-US" sz="2800">
                <a:solidFill>
                  <a:schemeClr val="tx1">
                    <a:lumMod val="65000"/>
                    <a:lumOff val="35000"/>
                  </a:schemeClr>
                </a:solidFill>
              </a:rPr>
              <a:t>② </a:t>
            </a:r>
            <a:r xmlns:a="http://schemas.openxmlformats.org/drawingml/2006/main">
              <a:rPr lang="fi" altLang="ko-KR" sz="2800">
                <a:solidFill>
                  <a:schemeClr val="tx1">
                    <a:lumMod val="65000"/>
                    <a:lumOff val="35000"/>
                  </a:schemeClr>
                </a:solidFill>
              </a:rPr>
              <a:t>Hän syytti pahaa henkilöä.</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fi" altLang="en-US" sz="2800">
                <a:solidFill>
                  <a:schemeClr val="tx1">
                    <a:lumMod val="65000"/>
                    <a:lumOff val="35000"/>
                  </a:schemeClr>
                </a:solidFill>
              </a:rPr>
              <a:t>③ </a:t>
            </a:r>
            <a:r xmlns:a="http://schemas.openxmlformats.org/drawingml/2006/main">
              <a:rPr lang="fi" altLang="ko-KR" sz="2800">
                <a:solidFill>
                  <a:schemeClr val="tx1">
                    <a:lumMod val="65000"/>
                    <a:lumOff val="35000"/>
                  </a:schemeClr>
                </a:solidFill>
              </a:rPr>
              <a:t>Hän pyysi vapauttamistaan.</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fi" altLang="en-US" sz="2800">
                <a:solidFill>
                  <a:schemeClr val="tx1">
                    <a:lumMod val="65000"/>
                    <a:lumOff val="35000"/>
                  </a:schemeClr>
                </a:solidFill>
              </a:rPr>
              <a:t>④ </a:t>
            </a:r>
            <a:r xmlns:a="http://schemas.openxmlformats.org/drawingml/2006/main">
              <a:rPr lang="fi" altLang="ko-KR" sz="2800">
                <a:solidFill>
                  <a:schemeClr val="tx1">
                    <a:lumMod val="65000"/>
                    <a:lumOff val="35000"/>
                  </a:schemeClr>
                </a:solidFill>
              </a:rPr>
              <a:t>Hän rukoili ja lauloi virsiä.</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34549" y="27809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fi" altLang="en-US" sz="2800">
                <a:solidFill>
                  <a:srgbClr val="ff0000"/>
                </a:solidFill>
              </a:rPr>
              <a:t>① </a:t>
            </a:r>
            <a:r xmlns:a="http://schemas.openxmlformats.org/drawingml/2006/main">
              <a:rPr lang="fi" altLang="ko-KR" sz="2800">
                <a:solidFill>
                  <a:srgbClr val="ff0000"/>
                </a:solidFill>
              </a:rPr>
              <a:t>Hän saarnasi Jeesuksen evankeliumia.</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7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fi" altLang="ko-KR" sz="4000"/>
              <a:t>Tämän päivän Sana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33499"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05576" y="39657"/>
            <a:ext cx="983695" cy="648072"/>
          </a:xfrm>
          <a:prstGeom prst="rect">
            <a:avLst/>
          </a:prstGeom>
          <a:noFill/>
        </p:spPr>
      </p:pic>
      <p:sp>
        <p:nvSpPr>
          <p:cNvPr id="23" name="TextBox 22"/>
          <p:cNvSpPr txBox="1"/>
          <p:nvPr/>
        </p:nvSpPr>
        <p:spPr>
          <a:xfrm>
            <a:off x="452238" y="1420265"/>
            <a:ext cx="8208912" cy="2862322"/>
          </a:xfrm>
          <a:prstGeom prst="rect">
            <a:avLst/>
          </a:prstGeom>
          <a:noFill/>
        </p:spPr>
        <p:txBody>
          <a:bodyPr wrap="square">
            <a:spAutoFit/>
          </a:bodyPr>
          <a:lstStyle/>
          <a:p>
            <a:pPr xmlns:a="http://schemas.openxmlformats.org/drawingml/2006/main" lvl="0">
              <a:defRPr/>
            </a:pPr>
            <a:r xmlns:a="http://schemas.openxmlformats.org/drawingml/2006/main">
              <a:rPr lang="fi" altLang="ko-KR" sz="3600"/>
              <a:t>Paavali vastasi: "Lyhyt tai pitkä aika - rukoilen Jumalaa, että et vain sinä, vaan kaikki, jotka kuuntelevat minua tänään, tulisitte sellaisiksi kuin minä olen, lukuun ottamatta näitä kahleita."</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fi" altLang="ko-KR" sz="2800">
                <a:solidFill>
                  <a:schemeClr val="tx1">
                    <a:lumMod val="65000"/>
                    <a:lumOff val="35000"/>
                  </a:schemeClr>
                </a:solidFill>
              </a:rPr>
              <a:t>toimii</a:t>
            </a:r>
            <a:r xmlns:a="http://schemas.openxmlformats.org/drawingml/2006/main">
              <a:rPr lang="fi" altLang="en-US" sz="2800">
                <a:solidFill>
                  <a:schemeClr val="tx1">
                    <a:lumMod val="65000"/>
                    <a:lumOff val="35000"/>
                  </a:schemeClr>
                </a:solidFill>
              </a:rPr>
              <a:t> </a:t>
            </a:r>
            <a:r xmlns:a="http://schemas.openxmlformats.org/drawingml/2006/main">
              <a:rPr lang="fi" altLang="ko-KR" sz="2800">
                <a:solidFill>
                  <a:schemeClr val="tx1">
                    <a:lumMod val="65000"/>
                    <a:lumOff val="35000"/>
                  </a:schemeClr>
                </a:solidFill>
              </a:rPr>
              <a:t>26:</a:t>
            </a:r>
            <a:r xmlns:a="http://schemas.openxmlformats.org/drawingml/2006/main">
              <a:rPr lang="fi" altLang="en-US" sz="2800">
                <a:solidFill>
                  <a:schemeClr val="tx1">
                    <a:lumMod val="65000"/>
                    <a:lumOff val="35000"/>
                  </a:schemeClr>
                </a:solidFill>
              </a:rPr>
              <a:t> </a:t>
            </a:r>
            <a:r xmlns:a="http://schemas.openxmlformats.org/drawingml/2006/main">
              <a:rPr lang="fi" altLang="ko-KR" sz="2800">
                <a:solidFill>
                  <a:schemeClr val="tx1">
                    <a:lumMod val="65000"/>
                    <a:lumOff val="35000"/>
                  </a:schemeClr>
                </a:solidFill>
              </a:rPr>
              <a:t>29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fi" altLang="ko-KR" b="1">
                <a:solidFill>
                  <a:schemeClr val="tx1">
                    <a:lumMod val="50000"/>
                    <a:lumOff val="50000"/>
                  </a:schemeClr>
                </a:solidFill>
              </a:rPr>
              <a:t>Nro 97 Jumalan sana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306132"/>
          </a:xfrm>
          <a:prstGeom prst="rect">
            <a:avLst/>
          </a:prstGeom>
          <a:noFill/>
        </p:spPr>
        <p:txBody>
          <a:bodyPr wrap="square">
            <a:spAutoFit/>
          </a:bodyPr>
          <a:lstStyle/>
          <a:p>
            <a:pPr xmlns:a="http://schemas.openxmlformats.org/drawingml/2006/main" algn="ctr">
              <a:defRPr/>
            </a:pPr>
            <a:r xmlns:a="http://schemas.openxmlformats.org/drawingml/2006/main">
              <a:rPr lang="fi" altLang="ko-KR" sz="4000"/>
              <a:t>Laiva uppoaa!</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7" name="그림 6"/>
          <p:cNvPicPr>
            <a:picLocks noChangeAspect="1"/>
          </p:cNvPicPr>
          <p:nvPr/>
        </p:nvPicPr>
        <p:blipFill rotWithShape="1">
          <a:blip r:embed="rId8"/>
          <a:stretch>
            <a:fillRect/>
          </a:stretch>
        </p:blipFill>
        <p:spPr>
          <a:xfrm>
            <a:off x="3748890" y="1959038"/>
            <a:ext cx="5395110" cy="388843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4120" y="208806"/>
            <a:ext cx="4053592" cy="694164"/>
          </a:xfrm>
          <a:prstGeom prst="rect">
            <a:avLst/>
          </a:prstGeom>
          <a:noFill/>
        </p:spPr>
        <p:txBody>
          <a:bodyPr wrap="square">
            <a:spAutoFit/>
          </a:bodyPr>
          <a:lstStyle/>
          <a:p>
            <a:pPr xmlns:a="http://schemas.openxmlformats.org/drawingml/2006/main" algn="ctr">
              <a:defRPr/>
            </a:pPr>
            <a:r xmlns:a="http://schemas.openxmlformats.org/drawingml/2006/main">
              <a:rPr lang="fi" altLang="ko-KR" sz="4000"/>
              <a:t>Tämän päivän Sana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49777"/>
            <a:ext cx="983695" cy="648072"/>
          </a:xfrm>
          <a:prstGeom prst="rect">
            <a:avLst/>
          </a:prstGeom>
          <a:noFill/>
        </p:spPr>
      </p:pic>
      <p:sp>
        <p:nvSpPr>
          <p:cNvPr id="23" name="TextBox 22"/>
          <p:cNvSpPr txBox="1"/>
          <p:nvPr/>
        </p:nvSpPr>
        <p:spPr>
          <a:xfrm>
            <a:off x="467544" y="1820270"/>
            <a:ext cx="8208912" cy="2283100"/>
          </a:xfrm>
          <a:prstGeom prst="rect">
            <a:avLst/>
          </a:prstGeom>
          <a:noFill/>
        </p:spPr>
        <p:txBody>
          <a:bodyPr wrap="square">
            <a:spAutoFit/>
          </a:bodyPr>
          <a:lstStyle/>
          <a:p>
            <a:pPr xmlns:a="http://schemas.openxmlformats.org/drawingml/2006/main" lvl="0">
              <a:defRPr/>
            </a:pPr>
            <a:r xmlns:a="http://schemas.openxmlformats.org/drawingml/2006/main">
              <a:rPr lang="fi" altLang="ko-KR" sz="3600"/>
              <a:t>ja sanoi: 'Älä pelkää, Paavali. Sinun täytyy joutua oikeuden eteen Caesarin edessä; ja Jumala on armollisesti antanut sinulle kaikkien kanssasi purjehtivien hengen.'</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fi" altLang="ko-KR" sz="2800">
                <a:solidFill>
                  <a:schemeClr val="tx1">
                    <a:lumMod val="65000"/>
                    <a:lumOff val="35000"/>
                  </a:schemeClr>
                </a:solidFill>
              </a:rPr>
              <a:t>toimii</a:t>
            </a:r>
            <a:r xmlns:a="http://schemas.openxmlformats.org/drawingml/2006/main">
              <a:rPr lang="fi" altLang="en-US" sz="2800">
                <a:solidFill>
                  <a:schemeClr val="tx1">
                    <a:lumMod val="65000"/>
                    <a:lumOff val="35000"/>
                  </a:schemeClr>
                </a:solidFill>
              </a:rPr>
              <a:t> </a:t>
            </a:r>
            <a:r xmlns:a="http://schemas.openxmlformats.org/drawingml/2006/main">
              <a:rPr lang="fi" altLang="ko-KR" sz="2800">
                <a:solidFill>
                  <a:schemeClr val="tx1">
                    <a:lumMod val="65000"/>
                    <a:lumOff val="35000"/>
                  </a:schemeClr>
                </a:solidFill>
              </a:rPr>
              <a:t>27:</a:t>
            </a:r>
            <a:r xmlns:a="http://schemas.openxmlformats.org/drawingml/2006/main">
              <a:rPr lang="fi" altLang="en-US" sz="2800">
                <a:solidFill>
                  <a:schemeClr val="tx1">
                    <a:lumMod val="65000"/>
                    <a:lumOff val="35000"/>
                  </a:schemeClr>
                </a:solidFill>
              </a:rPr>
              <a:t> </a:t>
            </a:r>
            <a:r xmlns:a="http://schemas.openxmlformats.org/drawingml/2006/main">
              <a:rPr lang="fi" altLang="ko-KR" sz="2800">
                <a:solidFill>
                  <a:schemeClr val="tx1">
                    <a:lumMod val="65000"/>
                    <a:lumOff val="35000"/>
                  </a:schemeClr>
                </a:solidFill>
              </a:rPr>
              <a:t>24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89" y="5805264"/>
            <a:ext cx="9134632" cy="1077218"/>
          </a:xfrm>
          <a:prstGeom prst="rect">
            <a:avLst/>
          </a:prstGeom>
          <a:noFill/>
        </p:spPr>
        <p:txBody>
          <a:bodyPr wrap="square">
            <a:spAutoFit/>
          </a:bodyPr>
          <a:lstStyle/>
          <a:p>
            <a:pPr xmlns:a="http://schemas.openxmlformats.org/drawingml/2006/main" lvl="0">
              <a:defRPr/>
            </a:pPr>
            <a:r xmlns:a="http://schemas.openxmlformats.org/drawingml/2006/main">
              <a:rPr lang="fi" altLang="ko-KR" sz="3200">
                <a:solidFill>
                  <a:schemeClr val="tx1">
                    <a:lumMod val="65000"/>
                    <a:lumOff val="35000"/>
                  </a:schemeClr>
                </a:solidFill>
              </a:rPr>
              <a:t>Paavali vietiin laivalla Roomaan muiden vankien kanssa.</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0851" y="-19487"/>
            <a:ext cx="9144000" cy="582475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252" y="5661248"/>
            <a:ext cx="9134646" cy="1077218"/>
          </a:xfrm>
          <a:prstGeom prst="rect">
            <a:avLst/>
          </a:prstGeom>
          <a:noFill/>
        </p:spPr>
        <p:txBody>
          <a:bodyPr wrap="square">
            <a:spAutoFit/>
          </a:bodyPr>
          <a:lstStyle/>
          <a:p>
            <a:pPr xmlns:a="http://schemas.openxmlformats.org/drawingml/2006/main" lvl="0">
              <a:defRPr/>
            </a:pPr>
            <a:r xmlns:a="http://schemas.openxmlformats.org/drawingml/2006/main">
              <a:rPr lang="fi" altLang="ko-KR" sz="3200">
                <a:solidFill>
                  <a:schemeClr val="tx1">
                    <a:lumMod val="65000"/>
                    <a:lumOff val="35000"/>
                  </a:schemeClr>
                </a:solidFill>
              </a:rPr>
              <a:t>Alus oli kuitenkin vaarassa uppoaa taifuunin takia. Kaikki vapisivat pelosta.</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1"/>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5085" y="5805264"/>
            <a:ext cx="9078915" cy="954107"/>
          </a:xfrm>
          <a:prstGeom prst="rect">
            <a:avLst/>
          </a:prstGeom>
          <a:noFill/>
        </p:spPr>
        <p:txBody>
          <a:bodyPr wrap="square">
            <a:spAutoFit/>
          </a:bodyPr>
          <a:lstStyle/>
          <a:p>
            <a:pPr xmlns:a="http://schemas.openxmlformats.org/drawingml/2006/main" lvl="0">
              <a:defRPr/>
            </a:pPr>
            <a:r xmlns:a="http://schemas.openxmlformats.org/drawingml/2006/main">
              <a:rPr lang="fi" altLang="ko-KR" sz="2800">
                <a:solidFill>
                  <a:schemeClr val="tx1">
                    <a:lumMod val="65000"/>
                    <a:lumOff val="35000"/>
                  </a:schemeClr>
                </a:solidFill>
              </a:rPr>
              <a:t>Paavali rukoili Jumalaa ja kertoi ihmisille. "Älä pelkää. Jumala sanoi, ettei kukaan kuolisi."</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3"/>
          <a:stretch>
            <a:fillRect/>
          </a:stretch>
        </p:blipFill>
        <p:spPr>
          <a:xfrm>
            <a:off x="0" y="-4197"/>
            <a:ext cx="9144000" cy="566544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11" y="5883621"/>
            <a:ext cx="9134646" cy="943899"/>
          </a:xfrm>
          <a:prstGeom prst="rect">
            <a:avLst/>
          </a:prstGeom>
          <a:noFill/>
        </p:spPr>
        <p:txBody>
          <a:bodyPr wrap="square">
            <a:spAutoFit/>
          </a:bodyPr>
          <a:lstStyle/>
          <a:p>
            <a:pPr xmlns:a="http://schemas.openxmlformats.org/drawingml/2006/main" lvl="0">
              <a:defRPr/>
            </a:pPr>
            <a:r xmlns:a="http://schemas.openxmlformats.org/drawingml/2006/main">
              <a:rPr lang="fi" altLang="ko-KR" sz="2800">
                <a:solidFill>
                  <a:schemeClr val="tx1">
                    <a:lumMod val="65000"/>
                    <a:lumOff val="35000"/>
                  </a:schemeClr>
                </a:solidFill>
              </a:rPr>
              <a:t>Ääni pilvestä sanoi: "Tämä on minun Poikani, jota minä rakastan; olen hyvin tyytyväinen häneen. Kuuntele häntä!"</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538810" y="2902"/>
            <a:ext cx="8109783"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805264"/>
            <a:ext cx="9134646" cy="954107"/>
          </a:xfrm>
          <a:prstGeom prst="rect">
            <a:avLst/>
          </a:prstGeom>
          <a:noFill/>
        </p:spPr>
        <p:txBody>
          <a:bodyPr wrap="square">
            <a:spAutoFit/>
          </a:bodyPr>
          <a:lstStyle/>
          <a:p>
            <a:pPr xmlns:a="http://schemas.openxmlformats.org/drawingml/2006/main" lvl="0">
              <a:defRPr/>
            </a:pPr>
            <a:r xmlns:a="http://schemas.openxmlformats.org/drawingml/2006/main">
              <a:rPr lang="fi" altLang="ko-KR" sz="2800">
                <a:solidFill>
                  <a:schemeClr val="tx1">
                    <a:lumMod val="65000"/>
                    <a:lumOff val="35000"/>
                  </a:schemeClr>
                </a:solidFill>
              </a:rPr>
              <a:t>Laiva upposi, mutta kuten Paavali sanoi, ihmiset saattoivat laskeutua saarelle ilman yhtäkään kuolemaa.</a:t>
            </a:r>
            <a:r xmlns:a="http://schemas.openxmlformats.org/drawingml/2006/main">
              <a:rPr lang="fi" altLang="en-US" sz="2800">
                <a:solidFill>
                  <a:schemeClr val="tx1">
                    <a:lumMod val="65000"/>
                    <a:lumOff val="35000"/>
                  </a:schemeClr>
                </a:solidFill>
              </a:rPr>
              <a:t> </a:t>
            </a:r>
            <a:endParaRPr xmlns:a="http://schemas.openxmlformats.org/drawingml/2006/main" lang="en-US" altLang="ko-KR"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4677" y="1"/>
            <a:ext cx="9144000" cy="580526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762" y="5661248"/>
            <a:ext cx="9107238" cy="1077218"/>
          </a:xfrm>
          <a:prstGeom prst="rect">
            <a:avLst/>
          </a:prstGeom>
          <a:noFill/>
        </p:spPr>
        <p:txBody>
          <a:bodyPr wrap="square">
            <a:spAutoFit/>
          </a:bodyPr>
          <a:lstStyle/>
          <a:p>
            <a:pPr xmlns:a="http://schemas.openxmlformats.org/drawingml/2006/main" lvl="0">
              <a:defRPr/>
            </a:pPr>
            <a:r xmlns:a="http://schemas.openxmlformats.org/drawingml/2006/main">
              <a:rPr lang="fi" altLang="ko-KR" sz="3200">
                <a:solidFill>
                  <a:schemeClr val="tx1">
                    <a:lumMod val="65000"/>
                    <a:lumOff val="35000"/>
                  </a:schemeClr>
                </a:solidFill>
              </a:rPr>
              <a:t>Paavali saarnasi Jeesusta saarella ja antoi kunnian Jumalalle.</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18381" y="1"/>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9843" y="189652"/>
            <a:ext cx="4053592" cy="694268"/>
          </a:xfrm>
          <a:prstGeom prst="rect">
            <a:avLst/>
          </a:prstGeom>
          <a:noFill/>
        </p:spPr>
        <p:txBody>
          <a:bodyPr wrap="square">
            <a:spAutoFit/>
          </a:bodyPr>
          <a:lstStyle/>
          <a:p>
            <a:pPr xmlns:a="http://schemas.openxmlformats.org/drawingml/2006/main" algn="ctr">
              <a:defRPr/>
            </a:pPr>
            <a:r xmlns:a="http://schemas.openxmlformats.org/drawingml/2006/main">
              <a:rPr lang="fi" altLang="ko-KR" sz="4000"/>
              <a:t>Tämän päivän oppitunti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83439"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76868" y="82696"/>
            <a:ext cx="983695" cy="648072"/>
          </a:xfrm>
          <a:prstGeom prst="rect">
            <a:avLst/>
          </a:prstGeom>
          <a:noFill/>
        </p:spPr>
      </p:pic>
      <p:sp>
        <p:nvSpPr>
          <p:cNvPr id="17" name="TextBox 16"/>
          <p:cNvSpPr txBox="1"/>
          <p:nvPr/>
        </p:nvSpPr>
        <p:spPr>
          <a:xfrm>
            <a:off x="323528" y="1215572"/>
            <a:ext cx="8663919" cy="3992698"/>
          </a:xfrm>
          <a:prstGeom prst="rect">
            <a:avLst/>
          </a:prstGeom>
          <a:noFill/>
        </p:spPr>
        <p:txBody>
          <a:bodyPr wrap="square">
            <a:spAutoFit/>
          </a:bodyPr>
          <a:lstStyle/>
          <a:p>
            <a:pPr xmlns:a="http://schemas.openxmlformats.org/drawingml/2006/main" algn="ctr">
              <a:defRPr/>
            </a:pPr>
            <a:r xmlns:a="http://schemas.openxmlformats.org/drawingml/2006/main">
              <a:rPr lang="fi" altLang="ko-KR" sz="3200">
                <a:solidFill>
                  <a:schemeClr val="tx1">
                    <a:lumMod val="65000"/>
                    <a:lumOff val="35000"/>
                  </a:schemeClr>
                </a:solidFill>
              </a:rPr>
              <a:t>Paavali rukoili, rohkaisi muita jopa kriisiaikoina, kun laiva oli uppoamassa.</a:t>
            </a:r>
            <a:r xmlns:a="http://schemas.openxmlformats.org/drawingml/2006/main">
              <a:rPr lang="fi" altLang="en-US" sz="3200">
                <a:solidFill>
                  <a:schemeClr val="tx1">
                    <a:lumMod val="65000"/>
                    <a:lumOff val="35000"/>
                  </a:schemeClr>
                </a:solidFill>
              </a:rPr>
              <a:t> </a:t>
            </a:r>
            <a:r xmlns:a="http://schemas.openxmlformats.org/drawingml/2006/main">
              <a:rPr lang="fi" altLang="ko-KR" sz="3200">
                <a:solidFill>
                  <a:schemeClr val="tx1">
                    <a:lumMod val="65000"/>
                    <a:lumOff val="35000"/>
                  </a:schemeClr>
                </a:solidFill>
              </a:rPr>
              <a:t>Lopulta he kaikki pelastuivat,</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fi" altLang="ko-KR" sz="3200">
                <a:solidFill>
                  <a:schemeClr val="tx1">
                    <a:lumMod val="65000"/>
                    <a:lumOff val="35000"/>
                  </a:schemeClr>
                </a:solidFill>
              </a:rPr>
              <a:t>aivan kuten Paavali sanoi.</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fi" altLang="ko-KR" sz="3200">
                <a:solidFill>
                  <a:schemeClr val="tx1">
                    <a:lumMod val="65000"/>
                    <a:lumOff val="35000"/>
                  </a:schemeClr>
                </a:solidFill>
              </a:rPr>
              <a:t>Jumalan kansa on vastuussa Jumalan tahdon välittämisestä maailmalle rukouksen kautta ja Jumalan pelastuksen hyvästä uutisesta.</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209584"/>
            <a:ext cx="4053592" cy="569561"/>
          </a:xfrm>
          <a:prstGeom prst="rect">
            <a:avLst/>
          </a:prstGeom>
          <a:noFill/>
        </p:spPr>
        <p:txBody>
          <a:bodyPr wrap="square">
            <a:spAutoFit/>
          </a:bodyPr>
          <a:lstStyle/>
          <a:p>
            <a:pPr xmlns:a="http://schemas.openxmlformats.org/drawingml/2006/main" algn="ctr">
              <a:defRPr/>
            </a:pPr>
            <a:r xmlns:a="http://schemas.openxmlformats.org/drawingml/2006/main">
              <a:rPr lang="fi" altLang="ko-KR" sz="3200"/>
              <a:t>Kuka on Jeesus?</a:t>
            </a:r>
            <a:r xmlns:a="http://schemas.openxmlformats.org/drawingml/2006/main">
              <a:rPr lang="fi"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506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135821"/>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fi" altLang="ko-KR" sz="3600">
                <a:solidFill>
                  <a:srgbClr val="0070c0"/>
                </a:solidFill>
              </a:rPr>
              <a:t>Jeesus on..</a:t>
            </a:r>
            <a:endParaRPr xmlns:a="http://schemas.openxmlformats.org/drawingml/2006/main" lang="ko-KR" altLang="en-US" sz="3600">
              <a:solidFill>
                <a:srgbClr val="0070c0"/>
              </a:solidFill>
            </a:endParaRPr>
          </a:p>
        </p:txBody>
      </p:sp>
      <p:sp>
        <p:nvSpPr>
          <p:cNvPr id="14" name="TextBox 13"/>
          <p:cNvSpPr txBox="1"/>
          <p:nvPr/>
        </p:nvSpPr>
        <p:spPr>
          <a:xfrm>
            <a:off x="467544" y="2660719"/>
            <a:ext cx="8208912" cy="1737926"/>
          </a:xfrm>
          <a:prstGeom prst="rect">
            <a:avLst/>
          </a:prstGeom>
          <a:noFill/>
        </p:spPr>
        <p:txBody>
          <a:bodyPr wrap="square">
            <a:spAutoFit/>
          </a:bodyPr>
          <a:lstStyle/>
          <a:p>
            <a:pPr xmlns:a="http://schemas.openxmlformats.org/drawingml/2006/main" lvl="0">
              <a:defRPr/>
            </a:pPr>
            <a:r xmlns:a="http://schemas.openxmlformats.org/drawingml/2006/main">
              <a:rPr lang="fi" altLang="ko-KR" sz="3600">
                <a:solidFill>
                  <a:schemeClr val="tx1">
                    <a:lumMod val="65000"/>
                    <a:lumOff val="35000"/>
                  </a:schemeClr>
                </a:solidFill>
              </a:rPr>
              <a:t>Jeesus on kaiken elämän omistaja maailmassa. Mikään ei kuole ilman hänen lupaansa.</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fi" altLang="ko-KR" sz="4000"/>
              <a:t>Tämän päivän tietokilpailu</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75355" y="3275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72925"/>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fi" altLang="ko-KR" sz="3200">
                <a:solidFill>
                  <a:schemeClr val="tx1">
                    <a:lumMod val="65000"/>
                    <a:lumOff val="35000"/>
                  </a:schemeClr>
                </a:solidFill>
              </a:rPr>
              <a:t>Mitä Paavali teki, kun laiva kohtasi taifuunin?</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fi" altLang="en-US" sz="2800">
                <a:solidFill>
                  <a:schemeClr val="tx1">
                    <a:lumMod val="65000"/>
                    <a:lumOff val="35000"/>
                  </a:schemeClr>
                </a:solidFill>
              </a:rPr>
              <a:t>① </a:t>
            </a:r>
            <a:r xmlns:a="http://schemas.openxmlformats.org/drawingml/2006/main">
              <a:rPr lang="fi" altLang="ko-KR" sz="2800">
                <a:solidFill>
                  <a:schemeClr val="tx1">
                    <a:lumMod val="65000"/>
                    <a:lumOff val="35000"/>
                  </a:schemeClr>
                </a:solidFill>
              </a:rPr>
              <a:t>Hän itki.</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fi" altLang="en-US" sz="2800">
                <a:solidFill>
                  <a:schemeClr val="tx1">
                    <a:lumMod val="65000"/>
                    <a:lumOff val="35000"/>
                  </a:schemeClr>
                </a:solidFill>
              </a:rPr>
              <a:t>② </a:t>
            </a:r>
            <a:r xmlns:a="http://schemas.openxmlformats.org/drawingml/2006/main">
              <a:rPr lang="fi" altLang="ko-KR" sz="2800">
                <a:solidFill>
                  <a:schemeClr val="tx1">
                    <a:lumMod val="65000"/>
                    <a:lumOff val="35000"/>
                  </a:schemeClr>
                </a:solidFill>
              </a:rPr>
              <a:t>Hän hyppäsi mereen.</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fi" altLang="en-US" sz="2800">
                <a:solidFill>
                  <a:schemeClr val="tx1">
                    <a:lumMod val="65000"/>
                    <a:lumOff val="35000"/>
                  </a:schemeClr>
                </a:solidFill>
              </a:rPr>
              <a:t>③ </a:t>
            </a:r>
            <a:r xmlns:a="http://schemas.openxmlformats.org/drawingml/2006/main">
              <a:rPr lang="fi" altLang="ko-KR" sz="2800">
                <a:solidFill>
                  <a:schemeClr val="tx1">
                    <a:lumMod val="65000"/>
                    <a:lumOff val="35000"/>
                  </a:schemeClr>
                </a:solidFill>
              </a:rPr>
              <a:t>Hän taisteli lentäjää vastaan.</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fi" altLang="en-US" sz="2800">
                <a:solidFill>
                  <a:schemeClr val="tx1">
                    <a:lumMod val="65000"/>
                    <a:lumOff val="35000"/>
                  </a:schemeClr>
                </a:solidFill>
              </a:rPr>
              <a:t>④ </a:t>
            </a:r>
            <a:r xmlns:a="http://schemas.openxmlformats.org/drawingml/2006/main">
              <a:rPr lang="fi" altLang="ko-KR" sz="2800">
                <a:solidFill>
                  <a:schemeClr val="tx1">
                    <a:lumMod val="65000"/>
                    <a:lumOff val="35000"/>
                  </a:schemeClr>
                </a:solidFill>
              </a:rPr>
              <a:t>Hän rukoili Jumalaa.</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10992"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fi" altLang="en-US" sz="2800">
                <a:solidFill>
                  <a:srgbClr val="ff0000"/>
                </a:solidFill>
              </a:rPr>
              <a:t>④ </a:t>
            </a:r>
            <a:r xmlns:a="http://schemas.openxmlformats.org/drawingml/2006/main">
              <a:rPr lang="fi" altLang="ko-KR" sz="2800">
                <a:solidFill>
                  <a:srgbClr val="ff0000"/>
                </a:solidFill>
              </a:rPr>
              <a:t>Hän rukoili Jumalaa.</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8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4120" y="208806"/>
            <a:ext cx="4053592" cy="694164"/>
          </a:xfrm>
          <a:prstGeom prst="rect">
            <a:avLst/>
          </a:prstGeom>
          <a:noFill/>
        </p:spPr>
        <p:txBody>
          <a:bodyPr wrap="square">
            <a:spAutoFit/>
          </a:bodyPr>
          <a:lstStyle/>
          <a:p>
            <a:pPr xmlns:a="http://schemas.openxmlformats.org/drawingml/2006/main" algn="ctr">
              <a:defRPr/>
            </a:pPr>
            <a:r xmlns:a="http://schemas.openxmlformats.org/drawingml/2006/main">
              <a:rPr lang="fi" altLang="ko-KR" sz="4000"/>
              <a:t>Tämän päivän Sana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49777"/>
            <a:ext cx="983695" cy="648072"/>
          </a:xfrm>
          <a:prstGeom prst="rect">
            <a:avLst/>
          </a:prstGeom>
          <a:noFill/>
        </p:spPr>
      </p:pic>
      <p:sp>
        <p:nvSpPr>
          <p:cNvPr id="23" name="TextBox 22"/>
          <p:cNvSpPr txBox="1"/>
          <p:nvPr/>
        </p:nvSpPr>
        <p:spPr>
          <a:xfrm>
            <a:off x="467544" y="1820270"/>
            <a:ext cx="8208912" cy="2283100"/>
          </a:xfrm>
          <a:prstGeom prst="rect">
            <a:avLst/>
          </a:prstGeom>
          <a:noFill/>
        </p:spPr>
        <p:txBody>
          <a:bodyPr wrap="square">
            <a:spAutoFit/>
          </a:bodyPr>
          <a:lstStyle/>
          <a:p>
            <a:pPr xmlns:a="http://schemas.openxmlformats.org/drawingml/2006/main" lvl="0">
              <a:defRPr/>
            </a:pPr>
            <a:r xmlns:a="http://schemas.openxmlformats.org/drawingml/2006/main">
              <a:rPr lang="fi" altLang="ko-KR" sz="3600"/>
              <a:t>ja sanoi: 'Älä pelkää, Paavali. Sinun täytyy joutua oikeuden eteen Caesarin edessä; ja Jumala on armollisesti antanut sinulle kaikkien kanssasi purjehtivien hengen.'</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fi" altLang="ko-KR" sz="2800">
                <a:solidFill>
                  <a:schemeClr val="tx1">
                    <a:lumMod val="65000"/>
                    <a:lumOff val="35000"/>
                  </a:schemeClr>
                </a:solidFill>
              </a:rPr>
              <a:t>toimii</a:t>
            </a:r>
            <a:r xmlns:a="http://schemas.openxmlformats.org/drawingml/2006/main">
              <a:rPr lang="fi" altLang="en-US" sz="2800">
                <a:solidFill>
                  <a:schemeClr val="tx1">
                    <a:lumMod val="65000"/>
                    <a:lumOff val="35000"/>
                  </a:schemeClr>
                </a:solidFill>
              </a:rPr>
              <a:t> </a:t>
            </a:r>
            <a:r xmlns:a="http://schemas.openxmlformats.org/drawingml/2006/main">
              <a:rPr lang="fi" altLang="ko-KR" sz="2800">
                <a:solidFill>
                  <a:schemeClr val="tx1">
                    <a:lumMod val="65000"/>
                    <a:lumOff val="35000"/>
                  </a:schemeClr>
                </a:solidFill>
              </a:rPr>
              <a:t>27:</a:t>
            </a:r>
            <a:r xmlns:a="http://schemas.openxmlformats.org/drawingml/2006/main">
              <a:rPr lang="fi" altLang="en-US" sz="2800">
                <a:solidFill>
                  <a:schemeClr val="tx1">
                    <a:lumMod val="65000"/>
                    <a:lumOff val="35000"/>
                  </a:schemeClr>
                </a:solidFill>
              </a:rPr>
              <a:t> </a:t>
            </a:r>
            <a:r xmlns:a="http://schemas.openxmlformats.org/drawingml/2006/main">
              <a:rPr lang="fi" altLang="ko-KR" sz="2800">
                <a:solidFill>
                  <a:schemeClr val="tx1">
                    <a:lumMod val="65000"/>
                    <a:lumOff val="35000"/>
                  </a:schemeClr>
                </a:solidFill>
              </a:rPr>
              <a:t>24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4"/>
            <a:ext cx="3081848" cy="369332"/>
          </a:xfrm>
          <a:prstGeom prst="rect">
            <a:avLst/>
          </a:prstGeom>
          <a:noFill/>
        </p:spPr>
        <p:txBody>
          <a:bodyPr wrap="square">
            <a:spAutoFit/>
          </a:bodyPr>
          <a:lstStyle/>
          <a:p>
            <a:pPr xmlns:a="http://schemas.openxmlformats.org/drawingml/2006/main" lvl="0">
              <a:defRPr/>
            </a:pPr>
            <a:r xmlns:a="http://schemas.openxmlformats.org/drawingml/2006/main">
              <a:rPr lang="fi" altLang="ko-KR" b="1">
                <a:solidFill>
                  <a:schemeClr val="tx1">
                    <a:lumMod val="50000"/>
                    <a:lumOff val="50000"/>
                  </a:schemeClr>
                </a:solidFill>
              </a:rPr>
              <a:t>Nro 98 Jumalan sana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306132"/>
          </a:xfrm>
          <a:prstGeom prst="rect">
            <a:avLst/>
          </a:prstGeom>
          <a:noFill/>
        </p:spPr>
        <p:txBody>
          <a:bodyPr wrap="square">
            <a:spAutoFit/>
          </a:bodyPr>
          <a:lstStyle/>
          <a:p>
            <a:pPr xmlns:a="http://schemas.openxmlformats.org/drawingml/2006/main" algn="ctr">
              <a:defRPr/>
            </a:pPr>
            <a:r xmlns:a="http://schemas.openxmlformats.org/drawingml/2006/main">
              <a:rPr lang="fi" altLang="ko-KR" sz="4000"/>
              <a:t>Paavalin pyyntö Onesimuksen puolesta</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751888" y="1988840"/>
            <a:ext cx="5400526" cy="383114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2538" y="200835"/>
            <a:ext cx="4053592" cy="692610"/>
          </a:xfrm>
          <a:prstGeom prst="rect">
            <a:avLst/>
          </a:prstGeom>
          <a:noFill/>
        </p:spPr>
        <p:txBody>
          <a:bodyPr wrap="square">
            <a:spAutoFit/>
          </a:bodyPr>
          <a:lstStyle/>
          <a:p>
            <a:pPr xmlns:a="http://schemas.openxmlformats.org/drawingml/2006/main" algn="ctr">
              <a:defRPr/>
            </a:pPr>
            <a:r xmlns:a="http://schemas.openxmlformats.org/drawingml/2006/main">
              <a:rPr lang="fi" altLang="ko-KR" sz="4000"/>
              <a:t>Tämän päivän Sana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3724" y="76556"/>
            <a:ext cx="91128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92896"/>
            <a:ext cx="983695" cy="648072"/>
          </a:xfrm>
          <a:prstGeom prst="rect">
            <a:avLst/>
          </a:prstGeom>
          <a:noFill/>
        </p:spPr>
      </p:pic>
      <p:sp>
        <p:nvSpPr>
          <p:cNvPr id="23" name="TextBox 22"/>
          <p:cNvSpPr txBox="1"/>
          <p:nvPr/>
        </p:nvSpPr>
        <p:spPr>
          <a:xfrm>
            <a:off x="467544" y="2204864"/>
            <a:ext cx="8208912" cy="1736581"/>
          </a:xfrm>
          <a:prstGeom prst="rect">
            <a:avLst/>
          </a:prstGeom>
          <a:noFill/>
        </p:spPr>
        <p:txBody>
          <a:bodyPr wrap="square">
            <a:spAutoFit/>
          </a:bodyPr>
          <a:lstStyle/>
          <a:p>
            <a:pPr xmlns:a="http://schemas.openxmlformats.org/drawingml/2006/main" lvl="0">
              <a:defRPr/>
            </a:pPr>
            <a:r xmlns:a="http://schemas.openxmlformats.org/drawingml/2006/main">
              <a:rPr lang="fi" altLang="ko-KR" sz="3600"/>
              <a:t>Vetoan sinuun poikani Onesimuksen puolesta, josta tuli minun poikani ollessani kahleissa.</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fi" altLang="ko-KR" sz="2800">
                <a:solidFill>
                  <a:schemeClr val="tx1">
                    <a:lumMod val="65000"/>
                    <a:lumOff val="35000"/>
                  </a:schemeClr>
                </a:solidFill>
              </a:rPr>
              <a:t>Philemon</a:t>
            </a:r>
            <a:r xmlns:a="http://schemas.openxmlformats.org/drawingml/2006/main">
              <a:rPr lang="fi" altLang="en-US" sz="2800">
                <a:solidFill>
                  <a:schemeClr val="tx1">
                    <a:lumMod val="65000"/>
                    <a:lumOff val="35000"/>
                  </a:schemeClr>
                </a:solidFill>
              </a:rPr>
              <a:t> </a:t>
            </a:r>
            <a:r xmlns:a="http://schemas.openxmlformats.org/drawingml/2006/main">
              <a:rPr lang="fi" altLang="ko-KR" sz="2800">
                <a:solidFill>
                  <a:schemeClr val="tx1">
                    <a:lumMod val="65000"/>
                    <a:lumOff val="35000"/>
                  </a:schemeClr>
                </a:solidFill>
              </a:rPr>
              <a:t>1:10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89" y="5345753"/>
            <a:ext cx="9134632" cy="1557967"/>
          </a:xfrm>
          <a:prstGeom prst="rect">
            <a:avLst/>
          </a:prstGeom>
          <a:noFill/>
        </p:spPr>
        <p:txBody>
          <a:bodyPr wrap="square">
            <a:spAutoFit/>
          </a:bodyPr>
          <a:lstStyle/>
          <a:p>
            <a:pPr xmlns:a="http://schemas.openxmlformats.org/drawingml/2006/main" lvl="0">
              <a:defRPr/>
            </a:pPr>
            <a:r xmlns:a="http://schemas.openxmlformats.org/drawingml/2006/main">
              <a:rPr lang="fi" altLang="ko-KR" sz="3200">
                <a:solidFill>
                  <a:schemeClr val="tx1">
                    <a:lumMod val="65000"/>
                    <a:lumOff val="35000"/>
                  </a:schemeClr>
                </a:solidFill>
              </a:rPr>
              <a:t>Onesimus oli Filemonin palvelija. Mutta hän livahti ulos Roomaan ilman isäntänsä lupaa.</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479" y="1"/>
            <a:ext cx="9144000"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8873" y="5440214"/>
            <a:ext cx="9134646" cy="1368256"/>
          </a:xfrm>
          <a:prstGeom prst="rect">
            <a:avLst/>
          </a:prstGeom>
          <a:noFill/>
        </p:spPr>
        <p:txBody>
          <a:bodyPr wrap="square">
            <a:spAutoFit/>
          </a:bodyPr>
          <a:lstStyle/>
          <a:p>
            <a:pPr xmlns:a="http://schemas.openxmlformats.org/drawingml/2006/main" lvl="0">
              <a:defRPr/>
            </a:pPr>
            <a:r xmlns:a="http://schemas.openxmlformats.org/drawingml/2006/main">
              <a:rPr lang="fi" altLang="ko-KR" sz="2800">
                <a:solidFill>
                  <a:schemeClr val="tx1">
                    <a:lumMod val="65000"/>
                    <a:lumOff val="35000"/>
                  </a:schemeClr>
                </a:solidFill>
              </a:rPr>
              <a:t>Onesimus tapasi Paavalin, joka oli vangittuna Roomassa. Paavali saarnasi hänelle evankeliumia, ja hän alkoi uskoa Jeesukseen.</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8873" y="1"/>
            <a:ext cx="9144000" cy="544021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762" y="5463395"/>
            <a:ext cx="9107238" cy="1373650"/>
          </a:xfrm>
          <a:prstGeom prst="rect">
            <a:avLst/>
          </a:prstGeom>
          <a:noFill/>
        </p:spPr>
        <p:txBody>
          <a:bodyPr wrap="square">
            <a:spAutoFit/>
          </a:bodyPr>
          <a:lstStyle/>
          <a:p>
            <a:pPr xmlns:a="http://schemas.openxmlformats.org/drawingml/2006/main" lvl="0">
              <a:defRPr/>
            </a:pPr>
            <a:r xmlns:a="http://schemas.openxmlformats.org/drawingml/2006/main">
              <a:rPr lang="fi" altLang="ko-KR" sz="2800">
                <a:solidFill>
                  <a:schemeClr val="tx1">
                    <a:lumMod val="65000"/>
                    <a:lumOff val="35000"/>
                  </a:schemeClr>
                </a:solidFill>
              </a:rPr>
              <a:t>Kun he kuulivat tämän, he kaatuivat kasvot maahan kauhuissaan. Jeesus sanoi: "Älä pelkää." Kun he katsoivat ylös, he eivät nähneet ketään muuta kuin Jeesusta.</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4287"/>
            <a:ext cx="9144000" cy="545951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445224"/>
            <a:ext cx="9078915" cy="1372770"/>
          </a:xfrm>
          <a:prstGeom prst="rect">
            <a:avLst/>
          </a:prstGeom>
          <a:noFill/>
        </p:spPr>
        <p:txBody>
          <a:bodyPr wrap="square">
            <a:spAutoFit/>
          </a:bodyPr>
          <a:lstStyle/>
          <a:p>
            <a:pPr xmlns:a="http://schemas.openxmlformats.org/drawingml/2006/main" lvl="0">
              <a:defRPr/>
            </a:pPr>
            <a:r xmlns:a="http://schemas.openxmlformats.org/drawingml/2006/main">
              <a:rPr lang="fi" altLang="ko-KR" sz="2800">
                <a:solidFill>
                  <a:schemeClr val="tx1">
                    <a:lumMod val="65000"/>
                    <a:lumOff val="35000"/>
                  </a:schemeClr>
                </a:solidFill>
              </a:rPr>
              <a:t>Paavali käski Onesimosta palata herransa Filemonin luo ja pyytää anteeksi. Ja Paavali käski Onesimosta elää uskovana Jeesukseen.</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0" y="1"/>
            <a:ext cx="9144000" cy="5445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805264"/>
            <a:ext cx="9134646" cy="1077218"/>
          </a:xfrm>
          <a:prstGeom prst="rect">
            <a:avLst/>
          </a:prstGeom>
          <a:noFill/>
        </p:spPr>
        <p:txBody>
          <a:bodyPr wrap="square">
            <a:spAutoFit/>
          </a:bodyPr>
          <a:lstStyle/>
          <a:p>
            <a:pPr xmlns:a="http://schemas.openxmlformats.org/drawingml/2006/main" lvl="0">
              <a:defRPr/>
            </a:pPr>
            <a:r xmlns:a="http://schemas.openxmlformats.org/drawingml/2006/main">
              <a:rPr lang="fi" altLang="ko-KR" sz="3200">
                <a:solidFill>
                  <a:schemeClr val="tx1">
                    <a:lumMod val="65000"/>
                    <a:lumOff val="35000"/>
                  </a:schemeClr>
                </a:solidFill>
              </a:rPr>
              <a:t>Onesimus oli huolissaan. Koska tuolloin paenneen palvelijan omistaja tappoi.</a:t>
            </a:r>
            <a:endParaRPr xmlns:a="http://schemas.openxmlformats.org/drawingml/2006/main" lang="en-US" altLang="ko-KR"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9592" y="-14047"/>
            <a:ext cx="9144000" cy="581931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fi" altLang="ko-KR" sz="2800">
                <a:solidFill>
                  <a:schemeClr val="tx1">
                    <a:lumMod val="65000"/>
                    <a:lumOff val="35000"/>
                  </a:schemeClr>
                </a:solidFill>
              </a:rPr>
              <a:t>Paavali kirjoitti Onesimukselle kirjeen herralleen Filemonille, jotta tämä antaisi hänelle anteeksi. Tämä kirje on 'Philemon' Raamatussa.</a:t>
            </a:r>
            <a:r xmlns:a="http://schemas.openxmlformats.org/drawingml/2006/main">
              <a:rPr lang="fi"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rcRect r="10"/>
          <a:stretch>
            <a:fillRect/>
          </a:stretch>
        </p:blipFill>
        <p:spPr>
          <a:xfrm>
            <a:off x="3995936" y="-99391"/>
            <a:ext cx="5148064" cy="5472607"/>
          </a:xfrm>
          <a:prstGeom prst="rect">
            <a:avLst/>
          </a:prstGeom>
        </p:spPr>
      </p:pic>
      <p:pic>
        <p:nvPicPr>
          <p:cNvPr id="6" name="그림 5"/>
          <p:cNvPicPr>
            <a:picLocks noChangeAspect="1"/>
          </p:cNvPicPr>
          <p:nvPr/>
        </p:nvPicPr>
        <p:blipFill rotWithShape="1">
          <a:blip r:embed="rId3"/>
          <a:srcRect l="20"/>
          <a:stretch>
            <a:fillRect/>
          </a:stretch>
        </p:blipFill>
        <p:spPr>
          <a:xfrm>
            <a:off x="32661" y="1994517"/>
            <a:ext cx="3963275" cy="338437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250331"/>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fi" altLang="ko-KR" sz="4000"/>
              <a:t>Tämän päivän oppitunti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228184"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17" name="TextBox 16"/>
          <p:cNvSpPr txBox="1"/>
          <p:nvPr/>
        </p:nvSpPr>
        <p:spPr>
          <a:xfrm>
            <a:off x="323528" y="1215572"/>
            <a:ext cx="8663919" cy="3992698"/>
          </a:xfrm>
          <a:prstGeom prst="rect">
            <a:avLst/>
          </a:prstGeom>
          <a:noFill/>
        </p:spPr>
        <p:txBody>
          <a:bodyPr wrap="square">
            <a:spAutoFit/>
          </a:bodyPr>
          <a:lstStyle/>
          <a:p>
            <a:pPr xmlns:a="http://schemas.openxmlformats.org/drawingml/2006/main" algn="ctr">
              <a:defRPr/>
            </a:pPr>
            <a:r xmlns:a="http://schemas.openxmlformats.org/drawingml/2006/main">
              <a:rPr lang="fi" altLang="ko-KR" sz="3200">
                <a:solidFill>
                  <a:schemeClr val="tx1">
                    <a:lumMod val="65000"/>
                    <a:lumOff val="35000"/>
                  </a:schemeClr>
                </a:solidFill>
              </a:rPr>
              <a:t>Paavali yhdisti uudelleen Onesimuksen ja Filemonin katkenneen suhteen. Onesimus pyysi Filemonilta anteeksi, ja Filemon antoi anteeksi Onesimolle.</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fi" altLang="ko-KR" sz="3200">
                <a:solidFill>
                  <a:schemeClr val="tx1">
                    <a:lumMod val="65000"/>
                    <a:lumOff val="35000"/>
                  </a:schemeClr>
                </a:solidFill>
              </a:rPr>
              <a:t>Meidän on pyydettävä anteeksi, jos olemme tehneet jotain väärin.</a:t>
            </a:r>
            <a:r xmlns:a="http://schemas.openxmlformats.org/drawingml/2006/main">
              <a:rPr lang="fi" altLang="en-US" sz="3200">
                <a:solidFill>
                  <a:schemeClr val="tx1">
                    <a:lumMod val="65000"/>
                    <a:lumOff val="35000"/>
                  </a:schemeClr>
                </a:solidFill>
              </a:rPr>
              <a:t> </a:t>
            </a:r>
            <a:r xmlns:a="http://schemas.openxmlformats.org/drawingml/2006/main">
              <a:rPr lang="fi" altLang="ko-KR" sz="3200">
                <a:solidFill>
                  <a:schemeClr val="tx1">
                    <a:lumMod val="65000"/>
                    <a:lumOff val="35000"/>
                  </a:schemeClr>
                </a:solidFill>
              </a:rPr>
              <a:t>Ja jos joku teki meille jotain väärin, meidän on annettava hänelle anteeksi.</a:t>
            </a:r>
            <a:r xmlns:a="http://schemas.openxmlformats.org/drawingml/2006/main">
              <a:rPr lang="fi" altLang="en-US" sz="3200">
                <a:solidFill>
                  <a:schemeClr val="tx1">
                    <a:lumMod val="65000"/>
                    <a:lumOff val="35000"/>
                  </a:schemeClr>
                </a:solidFill>
              </a:rPr>
              <a:t> </a:t>
            </a:r>
            <a:r xmlns:a="http://schemas.openxmlformats.org/drawingml/2006/main">
              <a:rPr lang="fi" altLang="ko-KR" sz="3200">
                <a:solidFill>
                  <a:schemeClr val="tx1">
                    <a:lumMod val="65000"/>
                    <a:lumOff val="35000"/>
                  </a:schemeClr>
                </a:solidFill>
              </a:rPr>
              <a:t>Sitä ihmiset uskovat Jeesukseen.</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2778" y="227979"/>
            <a:ext cx="4053592" cy="570216"/>
          </a:xfrm>
          <a:prstGeom prst="rect">
            <a:avLst/>
          </a:prstGeom>
          <a:noFill/>
        </p:spPr>
        <p:txBody>
          <a:bodyPr wrap="square">
            <a:spAutoFit/>
          </a:bodyPr>
          <a:lstStyle/>
          <a:p>
            <a:pPr xmlns:a="http://schemas.openxmlformats.org/drawingml/2006/main" algn="ctr">
              <a:defRPr/>
            </a:pPr>
            <a:r xmlns:a="http://schemas.openxmlformats.org/drawingml/2006/main">
              <a:rPr lang="fi" altLang="ko-KR" sz="3200"/>
              <a:t>Kuka on Jeesus?</a:t>
            </a:r>
            <a:r xmlns:a="http://schemas.openxmlformats.org/drawingml/2006/main">
              <a:rPr lang="fi"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0501" y="9667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fi" altLang="ko-KR" sz="3600">
                <a:solidFill>
                  <a:srgbClr val="0070c0"/>
                </a:solidFill>
              </a:rPr>
              <a:t>Jeesus..</a:t>
            </a:r>
            <a:endParaRPr xmlns:a="http://schemas.openxmlformats.org/drawingml/2006/main" lang="ko-KR" altLang="en-US" sz="3600">
              <a:solidFill>
                <a:srgbClr val="0070c0"/>
              </a:solidFill>
            </a:endParaRPr>
          </a:p>
        </p:txBody>
      </p:sp>
      <p:sp>
        <p:nvSpPr>
          <p:cNvPr id="14" name="TextBox 13"/>
          <p:cNvSpPr txBox="1"/>
          <p:nvPr/>
        </p:nvSpPr>
        <p:spPr>
          <a:xfrm>
            <a:off x="467544" y="2660719"/>
            <a:ext cx="8208912" cy="1185476"/>
          </a:xfrm>
          <a:prstGeom prst="rect">
            <a:avLst/>
          </a:prstGeom>
          <a:noFill/>
        </p:spPr>
        <p:txBody>
          <a:bodyPr wrap="square">
            <a:spAutoFit/>
          </a:bodyPr>
          <a:lstStyle/>
          <a:p>
            <a:pPr xmlns:a="http://schemas.openxmlformats.org/drawingml/2006/main" lvl="0">
              <a:defRPr/>
            </a:pPr>
            <a:r xmlns:a="http://schemas.openxmlformats.org/drawingml/2006/main">
              <a:rPr lang="fi" altLang="ko-KR" sz="3600">
                <a:solidFill>
                  <a:schemeClr val="tx1">
                    <a:lumMod val="65000"/>
                    <a:lumOff val="35000"/>
                  </a:schemeClr>
                </a:solidFill>
              </a:rPr>
              <a:t>Jeesus tuo rauhan ja sovinnon sinne, missä on taisteluita ja konflikteja.</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7743" y="26994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fi" altLang="ko-KR" sz="4000"/>
              <a:t>Tämän päivän tietokilpailu</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0486" y="12436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25896"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fi" altLang="ko-KR" sz="3200">
                <a:solidFill>
                  <a:schemeClr val="tx1">
                    <a:lumMod val="65000"/>
                    <a:lumOff val="35000"/>
                  </a:schemeClr>
                </a:solidFill>
              </a:rPr>
              <a:t>Kenet Onesimus tapasi Roomassa, kun hän pakeni omistajansa Filemonin luota?</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fi" altLang="en-US" sz="2800">
                <a:solidFill>
                  <a:schemeClr val="tx1">
                    <a:lumMod val="65000"/>
                    <a:lumOff val="35000"/>
                  </a:schemeClr>
                </a:solidFill>
              </a:rPr>
              <a:t>① </a:t>
            </a:r>
            <a:r xmlns:a="http://schemas.openxmlformats.org/drawingml/2006/main">
              <a:rPr lang="fi" altLang="ko-KR" sz="2800">
                <a:solidFill>
                  <a:schemeClr val="tx1">
                    <a:lumMod val="65000"/>
                    <a:lumOff val="35000"/>
                  </a:schemeClr>
                </a:solidFill>
              </a:rPr>
              <a:t>Pietari</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fi" altLang="en-US" sz="2800">
                <a:solidFill>
                  <a:schemeClr val="tx1">
                    <a:lumMod val="65000"/>
                    <a:lumOff val="35000"/>
                  </a:schemeClr>
                </a:solidFill>
              </a:rPr>
              <a:t>② </a:t>
            </a:r>
            <a:r xmlns:a="http://schemas.openxmlformats.org/drawingml/2006/main">
              <a:rPr lang="fi" altLang="ko-KR" sz="2800">
                <a:solidFill>
                  <a:schemeClr val="tx1">
                    <a:lumMod val="65000"/>
                    <a:lumOff val="35000"/>
                  </a:schemeClr>
                </a:solidFill>
              </a:rPr>
              <a:t>John</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fi" altLang="en-US" sz="2800">
                <a:solidFill>
                  <a:schemeClr val="tx1">
                    <a:lumMod val="65000"/>
                    <a:lumOff val="35000"/>
                  </a:schemeClr>
                </a:solidFill>
              </a:rPr>
              <a:t>③ </a:t>
            </a:r>
            <a:r xmlns:a="http://schemas.openxmlformats.org/drawingml/2006/main">
              <a:rPr lang="fi" altLang="ko-KR" sz="2800">
                <a:solidFill>
                  <a:schemeClr val="tx1">
                    <a:lumMod val="65000"/>
                    <a:lumOff val="35000"/>
                  </a:schemeClr>
                </a:solidFill>
              </a:rPr>
              <a:t>Barnabas</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fi" altLang="en-US" sz="2800">
                <a:solidFill>
                  <a:schemeClr val="tx1">
                    <a:lumMod val="65000"/>
                    <a:lumOff val="35000"/>
                  </a:schemeClr>
                </a:solidFill>
              </a:rPr>
              <a:t>④ </a:t>
            </a:r>
            <a:r xmlns:a="http://schemas.openxmlformats.org/drawingml/2006/main">
              <a:rPr lang="fi" altLang="ko-KR" sz="2800">
                <a:solidFill>
                  <a:schemeClr val="tx1">
                    <a:lumMod val="65000"/>
                    <a:lumOff val="35000"/>
                  </a:schemeClr>
                </a:solidFill>
              </a:rPr>
              <a:t>Paavali</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fi" altLang="en-US" sz="2800">
                <a:solidFill>
                  <a:srgbClr val="ff0000"/>
                </a:solidFill>
              </a:rPr>
              <a:t>④ </a:t>
            </a:r>
            <a:r xmlns:a="http://schemas.openxmlformats.org/drawingml/2006/main">
              <a:rPr lang="fi" altLang="ko-KR" sz="2800">
                <a:solidFill>
                  <a:srgbClr val="ff0000"/>
                </a:solidFill>
              </a:rPr>
              <a:t>Paavali</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9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2538" y="200835"/>
            <a:ext cx="4053592" cy="692610"/>
          </a:xfrm>
          <a:prstGeom prst="rect">
            <a:avLst/>
          </a:prstGeom>
          <a:noFill/>
        </p:spPr>
        <p:txBody>
          <a:bodyPr wrap="square">
            <a:spAutoFit/>
          </a:bodyPr>
          <a:lstStyle/>
          <a:p>
            <a:pPr xmlns:a="http://schemas.openxmlformats.org/drawingml/2006/main" algn="ctr">
              <a:defRPr/>
            </a:pPr>
            <a:r xmlns:a="http://schemas.openxmlformats.org/drawingml/2006/main">
              <a:rPr lang="fi" altLang="ko-KR" sz="4000"/>
              <a:t>Tämän päivän Sana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3724" y="76556"/>
            <a:ext cx="91128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92896"/>
            <a:ext cx="983695" cy="648072"/>
          </a:xfrm>
          <a:prstGeom prst="rect">
            <a:avLst/>
          </a:prstGeom>
          <a:noFill/>
        </p:spPr>
      </p:pic>
      <p:sp>
        <p:nvSpPr>
          <p:cNvPr id="23" name="TextBox 22"/>
          <p:cNvSpPr txBox="1"/>
          <p:nvPr/>
        </p:nvSpPr>
        <p:spPr>
          <a:xfrm>
            <a:off x="467544" y="2204864"/>
            <a:ext cx="8208912" cy="1736581"/>
          </a:xfrm>
          <a:prstGeom prst="rect">
            <a:avLst/>
          </a:prstGeom>
          <a:noFill/>
        </p:spPr>
        <p:txBody>
          <a:bodyPr wrap="square">
            <a:spAutoFit/>
          </a:bodyPr>
          <a:lstStyle/>
          <a:p>
            <a:pPr xmlns:a="http://schemas.openxmlformats.org/drawingml/2006/main" lvl="0">
              <a:defRPr/>
            </a:pPr>
            <a:r xmlns:a="http://schemas.openxmlformats.org/drawingml/2006/main">
              <a:rPr lang="fi" altLang="ko-KR" sz="3600"/>
              <a:t>Vetoan sinuun poikani Onesimuksen puolesta, josta tuli minun poikani ollessani kahleissa.</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fi" altLang="ko-KR" sz="2800">
                <a:solidFill>
                  <a:schemeClr val="tx1">
                    <a:lumMod val="65000"/>
                    <a:lumOff val="35000"/>
                  </a:schemeClr>
                </a:solidFill>
              </a:rPr>
              <a:t>Philemon</a:t>
            </a:r>
            <a:r xmlns:a="http://schemas.openxmlformats.org/drawingml/2006/main">
              <a:rPr lang="fi" altLang="en-US" sz="2800">
                <a:solidFill>
                  <a:schemeClr val="tx1">
                    <a:lumMod val="65000"/>
                    <a:lumOff val="35000"/>
                  </a:schemeClr>
                </a:solidFill>
              </a:rPr>
              <a:t> </a:t>
            </a:r>
            <a:r xmlns:a="http://schemas.openxmlformats.org/drawingml/2006/main">
              <a:rPr lang="fi" altLang="ko-KR" sz="2800">
                <a:solidFill>
                  <a:schemeClr val="tx1">
                    <a:lumMod val="65000"/>
                    <a:lumOff val="35000"/>
                  </a:schemeClr>
                </a:solidFill>
              </a:rPr>
              <a:t>1:10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fi" altLang="ko-KR" b="1">
                <a:solidFill>
                  <a:schemeClr val="tx1">
                    <a:lumMod val="50000"/>
                    <a:lumOff val="50000"/>
                  </a:schemeClr>
                </a:solidFill>
              </a:rPr>
              <a:t>Nro 99 Jumalan sana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306132"/>
          </a:xfrm>
          <a:prstGeom prst="rect">
            <a:avLst/>
          </a:prstGeom>
          <a:noFill/>
        </p:spPr>
        <p:txBody>
          <a:bodyPr wrap="square">
            <a:spAutoFit/>
          </a:bodyPr>
          <a:lstStyle/>
          <a:p>
            <a:pPr xmlns:a="http://schemas.openxmlformats.org/drawingml/2006/main" algn="ctr">
              <a:defRPr/>
            </a:pPr>
            <a:r xmlns:a="http://schemas.openxmlformats.org/drawingml/2006/main">
              <a:rPr lang="fi" altLang="ko-KR" sz="4000"/>
              <a:t>Timoteus, Paavalin opetuslapsi</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rcRect b="70"/>
          <a:stretch>
            <a:fillRect/>
          </a:stretch>
        </p:blipFill>
        <p:spPr>
          <a:xfrm>
            <a:off x="4038618" y="1772816"/>
            <a:ext cx="5125131" cy="40324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48867" y="138408"/>
            <a:ext cx="4053592" cy="697887"/>
          </a:xfrm>
          <a:prstGeom prst="rect">
            <a:avLst/>
          </a:prstGeom>
          <a:noFill/>
        </p:spPr>
        <p:txBody>
          <a:bodyPr wrap="square">
            <a:spAutoFit/>
          </a:bodyPr>
          <a:lstStyle/>
          <a:p>
            <a:pPr xmlns:a="http://schemas.openxmlformats.org/drawingml/2006/main" algn="ctr">
              <a:defRPr/>
            </a:pPr>
            <a:r xmlns:a="http://schemas.openxmlformats.org/drawingml/2006/main">
              <a:rPr lang="fi" altLang="ko-KR" sz="4000"/>
              <a:t>Tämän päivän Sana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9916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63304"/>
            <a:ext cx="983695" cy="648072"/>
          </a:xfrm>
          <a:prstGeom prst="rect">
            <a:avLst/>
          </a:prstGeom>
          <a:noFill/>
        </p:spPr>
      </p:pic>
      <p:sp>
        <p:nvSpPr>
          <p:cNvPr id="23" name="TextBox 22"/>
          <p:cNvSpPr txBox="1"/>
          <p:nvPr/>
        </p:nvSpPr>
        <p:spPr>
          <a:xfrm>
            <a:off x="467544" y="1389132"/>
            <a:ext cx="8208912" cy="2831956"/>
          </a:xfrm>
          <a:prstGeom prst="rect">
            <a:avLst/>
          </a:prstGeom>
          <a:noFill/>
        </p:spPr>
        <p:txBody>
          <a:bodyPr wrap="square">
            <a:spAutoFit/>
          </a:bodyPr>
          <a:lstStyle/>
          <a:p>
            <a:pPr xmlns:a="http://schemas.openxmlformats.org/drawingml/2006/main" lvl="0">
              <a:defRPr/>
            </a:pPr>
            <a:r xmlns:a="http://schemas.openxmlformats.org/drawingml/2006/main">
              <a:rPr lang="fi" altLang="ko-KR" sz="3600"/>
              <a:t>Minua on muistutettu vilpittömästä uskostasi, joka asui ensin isoäidissäsi Loisissa ja äidissäsi Eunicessa ja, olen vakuuttunut, elää nyt myös sinussa.</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fi" altLang="ko-KR" sz="2800">
                <a:solidFill>
                  <a:schemeClr val="tx1">
                    <a:lumMod val="65000"/>
                    <a:lumOff val="35000"/>
                  </a:schemeClr>
                </a:solidFill>
              </a:rPr>
              <a:t>2 Timotei</a:t>
            </a:r>
            <a:r xmlns:a="http://schemas.openxmlformats.org/drawingml/2006/main">
              <a:rPr lang="fi" altLang="en-US" sz="2800">
                <a:solidFill>
                  <a:schemeClr val="tx1">
                    <a:lumMod val="65000"/>
                    <a:lumOff val="35000"/>
                  </a:schemeClr>
                </a:solidFill>
              </a:rPr>
              <a:t> </a:t>
            </a:r>
            <a:r xmlns:a="http://schemas.openxmlformats.org/drawingml/2006/main">
              <a:rPr lang="fi" altLang="ko-KR" sz="2800">
                <a:solidFill>
                  <a:schemeClr val="tx1">
                    <a:lumMod val="65000"/>
                    <a:lumOff val="35000"/>
                  </a:schemeClr>
                </a:solidFill>
              </a:rPr>
              <a:t>4:</a:t>
            </a:r>
            <a:r xmlns:a="http://schemas.openxmlformats.org/drawingml/2006/main">
              <a:rPr lang="fi" altLang="en-US" sz="2800">
                <a:solidFill>
                  <a:schemeClr val="tx1">
                    <a:lumMod val="65000"/>
                    <a:lumOff val="35000"/>
                  </a:schemeClr>
                </a:solidFill>
              </a:rPr>
              <a:t> </a:t>
            </a:r>
            <a:r xmlns:a="http://schemas.openxmlformats.org/drawingml/2006/main">
              <a:rPr lang="fi" altLang="ko-KR" sz="2800">
                <a:solidFill>
                  <a:schemeClr val="tx1">
                    <a:lumMod val="65000"/>
                    <a:lumOff val="35000"/>
                  </a:schemeClr>
                </a:solidFill>
              </a:rPr>
              <a:t>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89" y="5805264"/>
            <a:ext cx="9134632" cy="954107"/>
          </a:xfrm>
          <a:prstGeom prst="rect">
            <a:avLst/>
          </a:prstGeom>
          <a:noFill/>
        </p:spPr>
        <p:txBody>
          <a:bodyPr wrap="square">
            <a:spAutoFit/>
          </a:bodyPr>
          <a:lstStyle/>
          <a:p>
            <a:pPr xmlns:a="http://schemas.openxmlformats.org/drawingml/2006/main" lvl="0">
              <a:defRPr/>
            </a:pPr>
            <a:r xmlns:a="http://schemas.openxmlformats.org/drawingml/2006/main">
              <a:rPr lang="fi" altLang="ko-KR" sz="2800">
                <a:solidFill>
                  <a:schemeClr val="tx1">
                    <a:lumMod val="65000"/>
                    <a:lumOff val="35000"/>
                  </a:schemeClr>
                </a:solidFill>
              </a:rPr>
              <a:t>Paavalilla oli opetuslapsi nimeltä Timoteus. Timothy on ollut lähetyssaarnaajana Paavalin kanssa pojasta lähtien.</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rcRect b="340"/>
          <a:stretch>
            <a:fillRect/>
          </a:stretch>
        </p:blipFill>
        <p:spPr>
          <a:xfrm>
            <a:off x="7888" y="0"/>
            <a:ext cx="9134633"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45194" y="5301208"/>
            <a:ext cx="9053611" cy="1554886"/>
          </a:xfrm>
          <a:prstGeom prst="rect">
            <a:avLst/>
          </a:prstGeom>
          <a:noFill/>
        </p:spPr>
        <p:txBody>
          <a:bodyPr wrap="square">
            <a:spAutoFit/>
          </a:bodyPr>
          <a:lstStyle/>
          <a:p>
            <a:pPr xmlns:a="http://schemas.openxmlformats.org/drawingml/2006/main" lvl="0">
              <a:defRPr/>
            </a:pPr>
            <a:r xmlns:a="http://schemas.openxmlformats.org/drawingml/2006/main">
              <a:rPr altLang="ko-KR" lang="fi" sz="3200">
                <a:solidFill>
                  <a:schemeClr val="tx1">
                    <a:lumMod val="65000"/>
                    <a:lumOff val="35000"/>
                  </a:schemeClr>
                </a:solidFill>
              </a:rPr>
              <a:t>Siellä oli mies, jolla oli kaksi poikaa. Toinen poika pyysi isäänsä antamaan hänelle osuutensa omaisuudesta etukäteen.</a:t>
            </a:r>
            <a:endParaRPr xmlns:a="http://schemas.openxmlformats.org/drawingml/2006/main" altLang="en-US" lang="ko-KR" sz="3200">
              <a:solidFill>
                <a:schemeClr val="tx1">
                  <a:lumMod val="65000"/>
                  <a:lumOff val="35000"/>
                </a:schemeClr>
              </a:solidFill>
            </a:endParaRPr>
          </a:p>
        </p:txBody>
      </p:sp>
      <p:pic>
        <p:nvPicPr>
          <p:cNvPr id="3" name="그림 2"/>
          <p:cNvPicPr>
            <a:picLocks noChangeAspect="1"/>
          </p:cNvPicPr>
          <p:nvPr/>
        </p:nvPicPr>
        <p:blipFill rotWithShape="1">
          <a:blip r:embed="rId2"/>
          <a:srcRect t="90"/>
          <a:stretch>
            <a:fillRect/>
          </a:stretch>
        </p:blipFill>
        <p:spPr>
          <a:xfrm>
            <a:off x="-1" y="0"/>
            <a:ext cx="9144000"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fi" sz="4000">
                <a:solidFill>
                  <a:srgbClr val="ff0000"/>
                </a:solidFill>
              </a:rPr>
              <a:t>Tämän päivän oppitunti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7721" y="10369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6757"/>
            <a:ext cx="983695" cy="648072"/>
          </a:xfrm>
          <a:prstGeom prst="rect">
            <a:avLst/>
          </a:prstGeom>
          <a:noFill/>
        </p:spPr>
      </p:pic>
      <p:sp>
        <p:nvSpPr>
          <p:cNvPr id="17" name="TextBox 16"/>
          <p:cNvSpPr txBox="1"/>
          <p:nvPr/>
        </p:nvSpPr>
        <p:spPr>
          <a:xfrm>
            <a:off x="380230" y="1124744"/>
            <a:ext cx="8352928" cy="3378676"/>
          </a:xfrm>
          <a:prstGeom prst="rect">
            <a:avLst/>
          </a:prstGeom>
          <a:noFill/>
        </p:spPr>
        <p:txBody>
          <a:bodyPr wrap="square">
            <a:spAutoFit/>
          </a:bodyPr>
          <a:lstStyle/>
          <a:p>
            <a:pPr xmlns:a="http://schemas.openxmlformats.org/drawingml/2006/main" algn="ctr">
              <a:defRPr/>
            </a:pPr>
            <a:r xmlns:a="http://schemas.openxmlformats.org/drawingml/2006/main">
              <a:rPr altLang="ko-KR" lang="fi" sz="3600">
                <a:solidFill>
                  <a:schemeClr val="tx1">
                    <a:lumMod val="65000"/>
                    <a:lumOff val="35000"/>
                  </a:schemeClr>
                </a:solidFill>
              </a:rPr>
              <a:t>Jeesus oli maan päällä ihmisen muodossa, mutta Hän on myös Jumala.</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fi" sz="3600">
                <a:solidFill>
                  <a:schemeClr val="tx1">
                    <a:lumMod val="65000"/>
                    <a:lumOff val="35000"/>
                  </a:schemeClr>
                </a:solidFill>
              </a:rPr>
              <a:t>Kuten Jumala käski opetuslapsiaan vuorella,</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fi" sz="3600">
                <a:solidFill>
                  <a:schemeClr val="tx1">
                    <a:lumMod val="65000"/>
                    <a:lumOff val="35000"/>
                  </a:schemeClr>
                </a:solidFill>
              </a:rPr>
              <a:t>meidän tulee uskoa Jeesukseen Jumalan Poikana ja kuunnella häntä tarkasti.</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677" y="5805264"/>
            <a:ext cx="9134646" cy="954107"/>
          </a:xfrm>
          <a:prstGeom prst="rect">
            <a:avLst/>
          </a:prstGeom>
          <a:noFill/>
        </p:spPr>
        <p:txBody>
          <a:bodyPr wrap="square">
            <a:spAutoFit/>
          </a:bodyPr>
          <a:lstStyle/>
          <a:p>
            <a:pPr xmlns:a="http://schemas.openxmlformats.org/drawingml/2006/main" lvl="0">
              <a:defRPr/>
            </a:pPr>
            <a:r xmlns:a="http://schemas.openxmlformats.org/drawingml/2006/main">
              <a:rPr lang="fi" altLang="ko-KR" sz="2800">
                <a:solidFill>
                  <a:schemeClr val="tx1">
                    <a:lumMod val="65000"/>
                    <a:lumOff val="35000"/>
                  </a:schemeClr>
                </a:solidFill>
              </a:rPr>
              <a:t>Paavali, joka oli vankilassa, tiesi olevansa kuolemaisillaan, ja kirjoitti kirjeen rakkaalle opetuslapselleen Timoteukselle.</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rcRect b="60"/>
          <a:stretch>
            <a:fillRect/>
          </a:stretch>
        </p:blipFill>
        <p:spPr>
          <a:xfrm>
            <a:off x="-1" y="0"/>
            <a:ext cx="9125773" cy="58052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90" y="5733256"/>
            <a:ext cx="9078915" cy="1065689"/>
          </a:xfrm>
          <a:prstGeom prst="rect">
            <a:avLst/>
          </a:prstGeom>
          <a:noFill/>
        </p:spPr>
        <p:txBody>
          <a:bodyPr wrap="square">
            <a:spAutoFit/>
          </a:bodyPr>
          <a:lstStyle/>
          <a:p>
            <a:pPr xmlns:a="http://schemas.openxmlformats.org/drawingml/2006/main" lvl="0">
              <a:defRPr/>
            </a:pPr>
            <a:r xmlns:a="http://schemas.openxmlformats.org/drawingml/2006/main">
              <a:rPr lang="fi" altLang="ko-KR" sz="3200">
                <a:solidFill>
                  <a:schemeClr val="tx1">
                    <a:lumMod val="65000"/>
                    <a:lumOff val="35000"/>
                  </a:schemeClr>
                </a:solidFill>
              </a:rPr>
              <a:t>Kirjeessä kerrottiin, kuinka Timoteuksen tulisi opettaa uskovia kirkonpalvelijana.</a:t>
            </a:r>
            <a:endParaRPr xmlns:a="http://schemas.openxmlformats.org/drawingml/2006/main" lang="ko-KR" altLang="en-US" sz="3200">
              <a:solidFill>
                <a:schemeClr val="tx1">
                  <a:lumMod val="65000"/>
                  <a:lumOff val="35000"/>
                </a:schemeClr>
              </a:solidFill>
            </a:endParaRPr>
          </a:p>
        </p:txBody>
      </p:sp>
      <p:pic>
        <p:nvPicPr>
          <p:cNvPr id="6" name="그림 5"/>
          <p:cNvPicPr>
            <a:picLocks noChangeAspect="1"/>
          </p:cNvPicPr>
          <p:nvPr/>
        </p:nvPicPr>
        <p:blipFill rotWithShape="1">
          <a:blip r:embed="rId3"/>
          <a:srcRect b="240"/>
          <a:stretch>
            <a:fillRect/>
          </a:stretch>
        </p:blipFill>
        <p:spPr>
          <a:xfrm>
            <a:off x="7890" y="-22440"/>
            <a:ext cx="9136110" cy="575569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472469"/>
            <a:ext cx="9134646" cy="1374101"/>
          </a:xfrm>
          <a:prstGeom prst="rect">
            <a:avLst/>
          </a:prstGeom>
          <a:noFill/>
        </p:spPr>
        <p:txBody>
          <a:bodyPr wrap="square">
            <a:spAutoFit/>
          </a:bodyPr>
          <a:lstStyle/>
          <a:p>
            <a:pPr xmlns:a="http://schemas.openxmlformats.org/drawingml/2006/main" lvl="0">
              <a:defRPr/>
            </a:pPr>
            <a:r xmlns:a="http://schemas.openxmlformats.org/drawingml/2006/main">
              <a:rPr lang="fi" altLang="ko-KR" sz="2800">
                <a:solidFill>
                  <a:schemeClr val="tx1">
                    <a:lumMod val="65000"/>
                    <a:lumOff val="35000"/>
                  </a:schemeClr>
                </a:solidFill>
              </a:rPr>
              <a:t>Timoteus ja uskovat lukivat Paavalin kirjeen ja päättivät olla menettämättä uskoaan loppuun asti edes vainossa.</a:t>
            </a:r>
            <a:endParaRPr xmlns:a="http://schemas.openxmlformats.org/drawingml/2006/main" lang="en-US" altLang="ko-KR" sz="2800">
              <a:solidFill>
                <a:schemeClr val="tx1">
                  <a:lumMod val="65000"/>
                  <a:lumOff val="35000"/>
                </a:schemeClr>
              </a:solidFill>
            </a:endParaRPr>
          </a:p>
        </p:txBody>
      </p:sp>
      <p:pic>
        <p:nvPicPr>
          <p:cNvPr id="6" name="그림 5"/>
          <p:cNvPicPr>
            <a:picLocks noChangeAspect="1"/>
          </p:cNvPicPr>
          <p:nvPr/>
        </p:nvPicPr>
        <p:blipFill rotWithShape="1">
          <a:blip r:embed="rId2"/>
          <a:srcRect b="40"/>
          <a:stretch>
            <a:fillRect/>
          </a:stretch>
        </p:blipFill>
        <p:spPr>
          <a:xfrm>
            <a:off x="9353" y="-1"/>
            <a:ext cx="9134647" cy="537321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805264"/>
            <a:ext cx="9107238" cy="954107"/>
          </a:xfrm>
          <a:prstGeom prst="rect">
            <a:avLst/>
          </a:prstGeom>
          <a:noFill/>
        </p:spPr>
        <p:txBody>
          <a:bodyPr wrap="square">
            <a:spAutoFit/>
          </a:bodyPr>
          <a:lstStyle/>
          <a:p>
            <a:pPr xmlns:a="http://schemas.openxmlformats.org/drawingml/2006/main" lvl="0">
              <a:defRPr/>
            </a:pPr>
            <a:r xmlns:a="http://schemas.openxmlformats.org/drawingml/2006/main">
              <a:rPr lang="fi" altLang="ko-KR" sz="2800">
                <a:solidFill>
                  <a:schemeClr val="tx1">
                    <a:lumMod val="65000"/>
                    <a:lumOff val="35000"/>
                  </a:schemeClr>
                </a:solidFill>
              </a:rPr>
              <a:t>Joten Paavalin usko on siirtynyt hänen opetuslapselleen Timoteukselle ja jälleen seurakunnille.</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rcRect b="420"/>
          <a:stretch>
            <a:fillRect/>
          </a:stretch>
        </p:blipFill>
        <p:spPr>
          <a:xfrm>
            <a:off x="0" y="-4193"/>
            <a:ext cx="9144000" cy="580945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0193" y="142392"/>
            <a:ext cx="4053592" cy="693903"/>
          </a:xfrm>
          <a:prstGeom prst="rect">
            <a:avLst/>
          </a:prstGeom>
          <a:noFill/>
        </p:spPr>
        <p:txBody>
          <a:bodyPr wrap="square">
            <a:spAutoFit/>
          </a:bodyPr>
          <a:lstStyle/>
          <a:p>
            <a:pPr xmlns:a="http://schemas.openxmlformats.org/drawingml/2006/main" algn="ctr">
              <a:defRPr/>
            </a:pPr>
            <a:r xmlns:a="http://schemas.openxmlformats.org/drawingml/2006/main">
              <a:rPr lang="fi" altLang="ko-KR" sz="4000"/>
              <a:t>Tämän päivän oppitunti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6305"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90039"/>
            <a:ext cx="983695" cy="648072"/>
          </a:xfrm>
          <a:prstGeom prst="rect">
            <a:avLst/>
          </a:prstGeom>
          <a:noFill/>
        </p:spPr>
      </p:pic>
      <p:sp>
        <p:nvSpPr>
          <p:cNvPr id="17" name="TextBox 16"/>
          <p:cNvSpPr txBox="1"/>
          <p:nvPr/>
        </p:nvSpPr>
        <p:spPr>
          <a:xfrm>
            <a:off x="323528" y="1215572"/>
            <a:ext cx="8663919" cy="3935548"/>
          </a:xfrm>
          <a:prstGeom prst="rect">
            <a:avLst/>
          </a:prstGeom>
          <a:noFill/>
        </p:spPr>
        <p:txBody>
          <a:bodyPr wrap="square">
            <a:spAutoFit/>
          </a:bodyPr>
          <a:lstStyle/>
          <a:p>
            <a:pPr xmlns:a="http://schemas.openxmlformats.org/drawingml/2006/main" algn="ctr">
              <a:defRPr/>
            </a:pPr>
            <a:r xmlns:a="http://schemas.openxmlformats.org/drawingml/2006/main">
              <a:rPr lang="fi" altLang="ko-KR" sz="3600">
                <a:solidFill>
                  <a:schemeClr val="tx1">
                    <a:lumMod val="65000"/>
                    <a:lumOff val="35000"/>
                  </a:schemeClr>
                </a:solidFill>
              </a:rPr>
              <a:t>Kiitos evankelistoille, jotka julistivat meille evankeliumia ja opettajille, jotka ovat opettaneet meille Jumalan sanaa, uskomme ja kirkkomme ovat kasvaneet.</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fi" altLang="ko-KR" sz="3600">
                <a:solidFill>
                  <a:schemeClr val="tx1">
                    <a:lumMod val="65000"/>
                    <a:lumOff val="35000"/>
                  </a:schemeClr>
                </a:solidFill>
              </a:rPr>
              <a:t>Nyt meidän on luovutettava uskomme ja opetettava heille se Jumalan sana, jonka olemme oppineet.</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45204" y="212304"/>
            <a:ext cx="4053592" cy="584775"/>
          </a:xfrm>
          <a:prstGeom prst="rect">
            <a:avLst/>
          </a:prstGeom>
          <a:noFill/>
        </p:spPr>
        <p:txBody>
          <a:bodyPr wrap="square">
            <a:spAutoFit/>
          </a:bodyPr>
          <a:lstStyle/>
          <a:p>
            <a:pPr xmlns:a="http://schemas.openxmlformats.org/drawingml/2006/main" algn="ctr">
              <a:defRPr/>
            </a:pPr>
            <a:r xmlns:a="http://schemas.openxmlformats.org/drawingml/2006/main">
              <a:rPr lang="fi" altLang="ko-KR" sz="3200"/>
              <a:t>Kuka on Jeesus?</a:t>
            </a:r>
            <a:r xmlns:a="http://schemas.openxmlformats.org/drawingml/2006/main">
              <a:rPr lang="fi"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864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928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fi" altLang="ko-KR" sz="3600">
                <a:solidFill>
                  <a:srgbClr val="0070c0"/>
                </a:solidFill>
              </a:rPr>
              <a:t>Jeesus on..</a:t>
            </a:r>
            <a:endParaRPr xmlns:a="http://schemas.openxmlformats.org/drawingml/2006/main" lang="ko-KR" altLang="en-US" sz="3600">
              <a:solidFill>
                <a:srgbClr val="0070c0"/>
              </a:solidFill>
            </a:endParaRPr>
          </a:p>
        </p:txBody>
      </p:sp>
      <p:sp>
        <p:nvSpPr>
          <p:cNvPr id="14" name="TextBox 13"/>
          <p:cNvSpPr txBox="1"/>
          <p:nvPr/>
        </p:nvSpPr>
        <p:spPr>
          <a:xfrm>
            <a:off x="467544" y="2660719"/>
            <a:ext cx="8208912" cy="1737926"/>
          </a:xfrm>
          <a:prstGeom prst="rect">
            <a:avLst/>
          </a:prstGeom>
          <a:noFill/>
        </p:spPr>
        <p:txBody>
          <a:bodyPr wrap="square">
            <a:spAutoFit/>
          </a:bodyPr>
          <a:lstStyle/>
          <a:p>
            <a:pPr xmlns:a="http://schemas.openxmlformats.org/drawingml/2006/main" lvl="0">
              <a:defRPr/>
            </a:pPr>
            <a:r xmlns:a="http://schemas.openxmlformats.org/drawingml/2006/main">
              <a:rPr lang="fi" altLang="ko-KR" sz="3600">
                <a:solidFill>
                  <a:schemeClr val="tx1">
                    <a:lumMod val="65000"/>
                    <a:lumOff val="35000"/>
                  </a:schemeClr>
                </a:solidFill>
              </a:rPr>
              <a:t>Jeesus on noussut kuolleista ja hän elää ikuisesti seurakuntien ja uskovien kanssa, jotka uskovat häneen.</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fi" altLang="ko-KR" sz="4000"/>
              <a:t>Tämän päivän tietokilpailu</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13401" y="11808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55488" y="61505"/>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fi" altLang="ko-KR" sz="3200">
                <a:solidFill>
                  <a:schemeClr val="tx1">
                    <a:lumMod val="65000"/>
                    <a:lumOff val="35000"/>
                  </a:schemeClr>
                </a:solidFill>
              </a:rPr>
              <a:t>Kenelle Paavali kirjoitti kirjeen kuolemansa lähestyessä?</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fi" altLang="en-US" sz="2800">
                <a:solidFill>
                  <a:schemeClr val="tx1">
                    <a:lumMod val="65000"/>
                    <a:lumOff val="35000"/>
                  </a:schemeClr>
                </a:solidFill>
              </a:rPr>
              <a:t>① </a:t>
            </a:r>
            <a:r xmlns:a="http://schemas.openxmlformats.org/drawingml/2006/main">
              <a:rPr lang="fi" altLang="ko-KR" sz="2800">
                <a:solidFill>
                  <a:schemeClr val="tx1">
                    <a:lumMod val="65000"/>
                    <a:lumOff val="35000"/>
                  </a:schemeClr>
                </a:solidFill>
              </a:rPr>
              <a:t>Luke</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fi" altLang="en-US" sz="2800">
                <a:solidFill>
                  <a:schemeClr val="tx1">
                    <a:lumMod val="65000"/>
                    <a:lumOff val="35000"/>
                  </a:schemeClr>
                </a:solidFill>
              </a:rPr>
              <a:t>② </a:t>
            </a:r>
            <a:r xmlns:a="http://schemas.openxmlformats.org/drawingml/2006/main">
              <a:rPr lang="fi" altLang="ko-KR" sz="2800">
                <a:solidFill>
                  <a:schemeClr val="tx1">
                    <a:lumMod val="65000"/>
                    <a:lumOff val="35000"/>
                  </a:schemeClr>
                </a:solidFill>
              </a:rPr>
              <a:t>Merkitse</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fi" altLang="en-US" sz="2800">
                <a:solidFill>
                  <a:schemeClr val="tx1">
                    <a:lumMod val="65000"/>
                    <a:lumOff val="35000"/>
                  </a:schemeClr>
                </a:solidFill>
              </a:rPr>
              <a:t>③ </a:t>
            </a:r>
            <a:r xmlns:a="http://schemas.openxmlformats.org/drawingml/2006/main">
              <a:rPr lang="fi" altLang="ko-KR" sz="2800">
                <a:solidFill>
                  <a:schemeClr val="tx1">
                    <a:lumMod val="65000"/>
                    <a:lumOff val="35000"/>
                  </a:schemeClr>
                </a:solidFill>
              </a:rPr>
              <a:t>Timothy</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fi" altLang="en-US" sz="2800">
                <a:solidFill>
                  <a:schemeClr val="tx1">
                    <a:lumMod val="65000"/>
                    <a:lumOff val="35000"/>
                  </a:schemeClr>
                </a:solidFill>
              </a:rPr>
              <a:t>④ </a:t>
            </a:r>
            <a:r xmlns:a="http://schemas.openxmlformats.org/drawingml/2006/main">
              <a:rPr lang="fi" altLang="ko-KR" sz="2800">
                <a:solidFill>
                  <a:schemeClr val="tx1">
                    <a:lumMod val="65000"/>
                    <a:lumOff val="35000"/>
                  </a:schemeClr>
                </a:solidFill>
              </a:rPr>
              <a:t>Silas</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fi" altLang="en-US" sz="2800">
                <a:solidFill>
                  <a:srgbClr val="ff0000"/>
                </a:solidFill>
              </a:rPr>
              <a:t>③ </a:t>
            </a:r>
            <a:r xmlns:a="http://schemas.openxmlformats.org/drawingml/2006/main">
              <a:rPr lang="fi" altLang="ko-KR" sz="2800">
                <a:solidFill>
                  <a:srgbClr val="ff0000"/>
                </a:solidFill>
              </a:rPr>
              <a:t>Timothy</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30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48867" y="138408"/>
            <a:ext cx="4053592" cy="697887"/>
          </a:xfrm>
          <a:prstGeom prst="rect">
            <a:avLst/>
          </a:prstGeom>
          <a:noFill/>
        </p:spPr>
        <p:txBody>
          <a:bodyPr wrap="square">
            <a:spAutoFit/>
          </a:bodyPr>
          <a:lstStyle/>
          <a:p>
            <a:pPr xmlns:a="http://schemas.openxmlformats.org/drawingml/2006/main" algn="ctr">
              <a:defRPr/>
            </a:pPr>
            <a:r xmlns:a="http://schemas.openxmlformats.org/drawingml/2006/main">
              <a:rPr lang="fi" altLang="ko-KR" sz="4000"/>
              <a:t>Tämän päivän Sana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9916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63304"/>
            <a:ext cx="983695" cy="648072"/>
          </a:xfrm>
          <a:prstGeom prst="rect">
            <a:avLst/>
          </a:prstGeom>
          <a:noFill/>
        </p:spPr>
      </p:pic>
      <p:sp>
        <p:nvSpPr>
          <p:cNvPr id="23" name="TextBox 22"/>
          <p:cNvSpPr txBox="1"/>
          <p:nvPr/>
        </p:nvSpPr>
        <p:spPr>
          <a:xfrm>
            <a:off x="467543" y="1389132"/>
            <a:ext cx="8208912" cy="2831956"/>
          </a:xfrm>
          <a:prstGeom prst="rect">
            <a:avLst/>
          </a:prstGeom>
          <a:noFill/>
        </p:spPr>
        <p:txBody>
          <a:bodyPr wrap="square">
            <a:spAutoFit/>
          </a:bodyPr>
          <a:lstStyle/>
          <a:p>
            <a:pPr xmlns:a="http://schemas.openxmlformats.org/drawingml/2006/main" lvl="0">
              <a:defRPr/>
            </a:pPr>
            <a:r xmlns:a="http://schemas.openxmlformats.org/drawingml/2006/main">
              <a:rPr lang="fi" altLang="ko-KR" sz="3600"/>
              <a:t>Minua on muistutettu vilpittömästä uskostasi, joka asui ensin isoäidissäsi Loisissa ja äidissäsi Eunicessa ja, olen vakuuttunut, elää nyt myös sinussa.</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fi" altLang="ko-KR" sz="2800">
                <a:solidFill>
                  <a:schemeClr val="tx1">
                    <a:lumMod val="65000"/>
                    <a:lumOff val="35000"/>
                  </a:schemeClr>
                </a:solidFill>
              </a:rPr>
              <a:t>2 Timotei</a:t>
            </a:r>
            <a:r xmlns:a="http://schemas.openxmlformats.org/drawingml/2006/main">
              <a:rPr lang="fi" altLang="en-US" sz="2800">
                <a:solidFill>
                  <a:schemeClr val="tx1">
                    <a:lumMod val="65000"/>
                    <a:lumOff val="35000"/>
                  </a:schemeClr>
                </a:solidFill>
              </a:rPr>
              <a:t> </a:t>
            </a:r>
            <a:r xmlns:a="http://schemas.openxmlformats.org/drawingml/2006/main">
              <a:rPr lang="fi" altLang="ko-KR" sz="2800">
                <a:solidFill>
                  <a:schemeClr val="tx1">
                    <a:lumMod val="65000"/>
                    <a:lumOff val="35000"/>
                  </a:schemeClr>
                </a:solidFill>
              </a:rPr>
              <a:t>4:</a:t>
            </a:r>
            <a:r xmlns:a="http://schemas.openxmlformats.org/drawingml/2006/main">
              <a:rPr lang="fi" altLang="en-US" sz="2800">
                <a:solidFill>
                  <a:schemeClr val="tx1">
                    <a:lumMod val="65000"/>
                    <a:lumOff val="35000"/>
                  </a:schemeClr>
                </a:solidFill>
              </a:rPr>
              <a:t> </a:t>
            </a:r>
            <a:r xmlns:a="http://schemas.openxmlformats.org/drawingml/2006/main">
              <a:rPr lang="fi" altLang="ko-KR" sz="2800">
                <a:solidFill>
                  <a:schemeClr val="tx1">
                    <a:lumMod val="65000"/>
                    <a:lumOff val="35000"/>
                  </a:schemeClr>
                </a:solidFill>
              </a:rPr>
              <a:t>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fi" altLang="ko-KR" b="1">
                <a:solidFill>
                  <a:schemeClr val="tx1">
                    <a:lumMod val="50000"/>
                    <a:lumOff val="50000"/>
                  </a:schemeClr>
                </a:solidFill>
              </a:rPr>
              <a:t>Nro 100 Jumalan sana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306132"/>
          </a:xfrm>
          <a:prstGeom prst="rect">
            <a:avLst/>
          </a:prstGeom>
          <a:noFill/>
        </p:spPr>
        <p:txBody>
          <a:bodyPr wrap="square">
            <a:spAutoFit/>
          </a:bodyPr>
          <a:lstStyle/>
          <a:p>
            <a:pPr xmlns:a="http://schemas.openxmlformats.org/drawingml/2006/main" algn="ctr">
              <a:defRPr/>
            </a:pPr>
            <a:r xmlns:a="http://schemas.openxmlformats.org/drawingml/2006/main">
              <a:rPr lang="fi" altLang="ko-KR" sz="4000"/>
              <a:t>John näki hämmästyttävän näkyn</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8" name="그림 7"/>
          <p:cNvPicPr>
            <a:picLocks noChangeAspect="1"/>
          </p:cNvPicPr>
          <p:nvPr/>
        </p:nvPicPr>
        <p:blipFill rotWithShape="1">
          <a:blip r:embed="rId8"/>
          <a:stretch>
            <a:fillRect/>
          </a:stretch>
        </p:blipFill>
        <p:spPr>
          <a:xfrm>
            <a:off x="4105193" y="1959038"/>
            <a:ext cx="5038808" cy="389237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169372"/>
            <a:ext cx="4053592" cy="695498"/>
          </a:xfrm>
          <a:prstGeom prst="rect">
            <a:avLst/>
          </a:prstGeom>
          <a:noFill/>
        </p:spPr>
        <p:txBody>
          <a:bodyPr wrap="square">
            <a:spAutoFit/>
          </a:bodyPr>
          <a:lstStyle/>
          <a:p>
            <a:pPr xmlns:a="http://schemas.openxmlformats.org/drawingml/2006/main" algn="ctr">
              <a:defRPr/>
            </a:pPr>
            <a:r xmlns:a="http://schemas.openxmlformats.org/drawingml/2006/main">
              <a:rPr lang="fi" altLang="ko-KR" sz="4000"/>
              <a:t>Tämän päivän Sana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13819" y="3767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70137"/>
            <a:ext cx="983695" cy="648072"/>
          </a:xfrm>
          <a:prstGeom prst="rect">
            <a:avLst/>
          </a:prstGeom>
          <a:noFill/>
        </p:spPr>
      </p:pic>
      <p:sp>
        <p:nvSpPr>
          <p:cNvPr id="23" name="TextBox 22"/>
          <p:cNvSpPr txBox="1"/>
          <p:nvPr/>
        </p:nvSpPr>
        <p:spPr>
          <a:xfrm>
            <a:off x="467544"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lang="fi" altLang="ko-KR" sz="3600"/>
              <a:t>Hän, joka todistaa näistä asioista, sanoo: "Kyllä, minä tulen pian." Aamen. Tule, Herra Jeesus.</a:t>
            </a:r>
            <a:endParaRPr xmlns:a="http://schemas.openxmlformats.org/drawingml/2006/main" lang="en-US" altLang="ko-KR" sz="3600"/>
          </a:p>
          <a:p>
            <a:pPr xmlns:a="http://schemas.openxmlformats.org/drawingml/2006/main" lvl="0">
              <a:defRPr/>
            </a:pPr>
            <a:r xmlns:a="http://schemas.openxmlformats.org/drawingml/2006/main">
              <a:rPr lang="fi" altLang="ko-KR" sz="3600"/>
              <a:t>   </a:t>
            </a:r>
            <a:endParaRPr xmlns:a="http://schemas.openxmlformats.org/drawingml/2006/main" lang="en-US" alt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fi" altLang="ko-KR" sz="2800">
                <a:solidFill>
                  <a:schemeClr val="tx1">
                    <a:lumMod val="65000"/>
                    <a:lumOff val="35000"/>
                  </a:schemeClr>
                </a:solidFill>
              </a:rPr>
              <a:t>Paljastus</a:t>
            </a:r>
            <a:r xmlns:a="http://schemas.openxmlformats.org/drawingml/2006/main">
              <a:rPr lang="fi" altLang="en-US" sz="2800">
                <a:solidFill>
                  <a:schemeClr val="tx1">
                    <a:lumMod val="65000"/>
                    <a:lumOff val="35000"/>
                  </a:schemeClr>
                </a:solidFill>
              </a:rPr>
              <a:t> </a:t>
            </a:r>
            <a:r xmlns:a="http://schemas.openxmlformats.org/drawingml/2006/main">
              <a:rPr lang="fi" altLang="ko-KR" sz="2800">
                <a:solidFill>
                  <a:schemeClr val="tx1">
                    <a:lumMod val="65000"/>
                    <a:lumOff val="35000"/>
                  </a:schemeClr>
                </a:solidFill>
              </a:rPr>
              <a:t>22:</a:t>
            </a:r>
            <a:r xmlns:a="http://schemas.openxmlformats.org/drawingml/2006/main">
              <a:rPr lang="fi" altLang="en-US" sz="2800">
                <a:solidFill>
                  <a:schemeClr val="tx1">
                    <a:lumMod val="65000"/>
                    <a:lumOff val="35000"/>
                  </a:schemeClr>
                </a:solidFill>
              </a:rPr>
              <a:t> </a:t>
            </a:r>
            <a:r xmlns:a="http://schemas.openxmlformats.org/drawingml/2006/main">
              <a:rPr lang="fi" altLang="ko-KR" sz="2800">
                <a:solidFill>
                  <a:schemeClr val="tx1">
                    <a:lumMod val="65000"/>
                    <a:lumOff val="35000"/>
                  </a:schemeClr>
                </a:solidFill>
              </a:rPr>
              <a:t>20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621577" y="234296"/>
            <a:ext cx="4053592" cy="573424"/>
          </a:xfrm>
          <a:prstGeom prst="rect">
            <a:avLst/>
          </a:prstGeom>
          <a:noFill/>
        </p:spPr>
        <p:txBody>
          <a:bodyPr wrap="square">
            <a:spAutoFit/>
          </a:bodyPr>
          <a:lstStyle/>
          <a:p>
            <a:pPr xmlns:a="http://schemas.openxmlformats.org/drawingml/2006/main" algn="ctr">
              <a:defRPr/>
            </a:pPr>
            <a:r xmlns:a="http://schemas.openxmlformats.org/drawingml/2006/main">
              <a:rPr altLang="ko-KR" lang="fi" sz="3200"/>
              <a:t>Kuka on Jeesus?</a:t>
            </a:r>
            <a:r xmlns:a="http://schemas.openxmlformats.org/drawingml/2006/main">
              <a:rPr altLang="en-US" lang="fi"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864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142159"/>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fi" sz="3600">
                <a:solidFill>
                  <a:srgbClr val="0070c0"/>
                </a:solidFill>
              </a:rPr>
              <a:t>Jeesus on..</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fi" sz="3600">
                <a:solidFill>
                  <a:schemeClr val="tx1">
                    <a:lumMod val="65000"/>
                    <a:lumOff val="35000"/>
                  </a:schemeClr>
                </a:solidFill>
              </a:rPr>
              <a:t>Jeesus on se, joka loistaa kauniisti upealla ulkonäöllä.</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89" y="5481151"/>
            <a:ext cx="9134632" cy="1374943"/>
          </a:xfrm>
          <a:prstGeom prst="rect">
            <a:avLst/>
          </a:prstGeom>
          <a:noFill/>
        </p:spPr>
        <p:txBody>
          <a:bodyPr wrap="square">
            <a:spAutoFit/>
          </a:bodyPr>
          <a:lstStyle/>
          <a:p>
            <a:pPr xmlns:a="http://schemas.openxmlformats.org/drawingml/2006/main" lvl="0">
              <a:defRPr/>
            </a:pPr>
            <a:r xmlns:a="http://schemas.openxmlformats.org/drawingml/2006/main">
              <a:rPr lang="fi" altLang="ko-KR" sz="2800">
                <a:solidFill>
                  <a:schemeClr val="tx1">
                    <a:lumMod val="65000"/>
                    <a:lumOff val="35000"/>
                  </a:schemeClr>
                </a:solidFill>
              </a:rPr>
              <a:t>Kirkon vaino paheni ja paheni päivä päivältä. Kaikki hänen opetuslapsensa kuolivat marttyyrikuolemana säilyttäen uskonsa, ja Johannes suljettiin yksin Patmokselle.</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7889" y="-252105"/>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394" y="5288340"/>
            <a:ext cx="9134646" cy="1558230"/>
          </a:xfrm>
          <a:prstGeom prst="rect">
            <a:avLst/>
          </a:prstGeom>
          <a:noFill/>
        </p:spPr>
        <p:txBody>
          <a:bodyPr wrap="square">
            <a:spAutoFit/>
          </a:bodyPr>
          <a:lstStyle/>
          <a:p>
            <a:pPr xmlns:a="http://schemas.openxmlformats.org/drawingml/2006/main" lvl="0">
              <a:defRPr/>
            </a:pPr>
            <a:r xmlns:a="http://schemas.openxmlformats.org/drawingml/2006/main">
              <a:rPr lang="fi" altLang="ko-KR" sz="3200">
                <a:solidFill>
                  <a:schemeClr val="tx1">
                    <a:lumMod val="65000"/>
                    <a:lumOff val="35000"/>
                  </a:schemeClr>
                </a:solidFill>
              </a:rPr>
              <a:t>Eräänä päivänä hän kuuli kovan äänen kuin trumpetin, joka sanoi: "Kirjoita kirjakäärölle, mitä näet, ja lähetä se seitsemälle seurakunnalle."</a:t>
            </a:r>
            <a:endParaRPr xmlns:a="http://schemas.openxmlformats.org/drawingml/2006/main" lang="en-US" altLang="ko-KR" sz="32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4677" y="6167"/>
            <a:ext cx="9144000" cy="52230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90" y="5733256"/>
            <a:ext cx="9078915" cy="1065689"/>
          </a:xfrm>
          <a:prstGeom prst="rect">
            <a:avLst/>
          </a:prstGeom>
          <a:noFill/>
        </p:spPr>
        <p:txBody>
          <a:bodyPr wrap="square">
            <a:spAutoFit/>
          </a:bodyPr>
          <a:lstStyle/>
          <a:p>
            <a:pPr xmlns:a="http://schemas.openxmlformats.org/drawingml/2006/main" lvl="0">
              <a:defRPr/>
            </a:pPr>
            <a:r xmlns:a="http://schemas.openxmlformats.org/drawingml/2006/main">
              <a:rPr lang="fi" altLang="ko-KR" sz="3200">
                <a:solidFill>
                  <a:schemeClr val="tx1">
                    <a:lumMod val="65000"/>
                    <a:lumOff val="35000"/>
                  </a:schemeClr>
                </a:solidFill>
              </a:rPr>
              <a:t>Johannes näki myös Jeesuksen. Jeesus oli kuninkaan kuva, jolla oli kaikki maailman valta.</a:t>
            </a:r>
            <a:endParaRPr xmlns:a="http://schemas.openxmlformats.org/drawingml/2006/main" lang="ko-KR" altLang="en-US" sz="3200">
              <a:solidFill>
                <a:schemeClr val="tx1">
                  <a:lumMod val="65000"/>
                  <a:lumOff val="35000"/>
                </a:schemeClr>
              </a:solidFill>
            </a:endParaRPr>
          </a:p>
        </p:txBody>
      </p:sp>
      <p:pic>
        <p:nvPicPr>
          <p:cNvPr id="7" name="그림 6"/>
          <p:cNvPicPr>
            <a:picLocks noChangeAspect="1"/>
          </p:cNvPicPr>
          <p:nvPr/>
        </p:nvPicPr>
        <p:blipFill rotWithShape="1">
          <a:blip r:embed="rId3"/>
          <a:stretch>
            <a:fillRect/>
          </a:stretch>
        </p:blipFill>
        <p:spPr>
          <a:xfrm>
            <a:off x="7890" y="-99391"/>
            <a:ext cx="9144000" cy="58326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0" y="5441201"/>
            <a:ext cx="9134646" cy="1384995"/>
          </a:xfrm>
          <a:prstGeom prst="rect">
            <a:avLst/>
          </a:prstGeom>
          <a:noFill/>
        </p:spPr>
        <p:txBody>
          <a:bodyPr wrap="square">
            <a:spAutoFit/>
          </a:bodyPr>
          <a:lstStyle/>
          <a:p>
            <a:pPr xmlns:a="http://schemas.openxmlformats.org/drawingml/2006/main" lvl="0">
              <a:defRPr/>
            </a:pPr>
            <a:r xmlns:a="http://schemas.openxmlformats.org/drawingml/2006/main">
              <a:rPr lang="fi" altLang="ko-KR" sz="2800">
                <a:solidFill>
                  <a:schemeClr val="tx1">
                    <a:lumMod val="65000"/>
                    <a:lumOff val="35000"/>
                  </a:schemeClr>
                </a:solidFill>
              </a:rPr>
              <a:t>Johannes näki uuden taivaan ja tulevan uuden maan. Ei tule olemaan mitään pahaa, ei tule surua, ja on aina onnea Jumalan kanssa.</a:t>
            </a:r>
            <a:endParaRPr xmlns:a="http://schemas.openxmlformats.org/drawingml/2006/main" lang="en-US" altLang="ko-KR" sz="2800">
              <a:solidFill>
                <a:schemeClr val="tx1">
                  <a:lumMod val="65000"/>
                  <a:lumOff val="35000"/>
                </a:schemeClr>
              </a:solidFill>
            </a:endParaRPr>
          </a:p>
        </p:txBody>
      </p:sp>
      <p:pic>
        <p:nvPicPr>
          <p:cNvPr id="7" name="그림 6"/>
          <p:cNvPicPr>
            <a:picLocks noChangeAspect="1"/>
          </p:cNvPicPr>
          <p:nvPr/>
        </p:nvPicPr>
        <p:blipFill rotWithShape="1">
          <a:blip r:embed="rId2"/>
          <a:stretch>
            <a:fillRect/>
          </a:stretch>
        </p:blipFill>
        <p:spPr>
          <a:xfrm>
            <a:off x="10345" y="-391447"/>
            <a:ext cx="9144000" cy="58326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2196" y="5445224"/>
            <a:ext cx="9107238" cy="1372770"/>
          </a:xfrm>
          <a:prstGeom prst="rect">
            <a:avLst/>
          </a:prstGeom>
          <a:noFill/>
        </p:spPr>
        <p:txBody>
          <a:bodyPr wrap="square">
            <a:spAutoFit/>
          </a:bodyPr>
          <a:lstStyle/>
          <a:p>
            <a:pPr xmlns:a="http://schemas.openxmlformats.org/drawingml/2006/main" lvl="0">
              <a:defRPr/>
            </a:pPr>
            <a:r xmlns:a="http://schemas.openxmlformats.org/drawingml/2006/main">
              <a:rPr lang="fi" altLang="ko-KR" sz="2800">
                <a:solidFill>
                  <a:schemeClr val="tx1">
                    <a:lumMod val="65000"/>
                    <a:lumOff val="35000"/>
                  </a:schemeClr>
                </a:solidFill>
              </a:rPr>
              <a:t>Johannes kirjoitti kaikki nämä näyt ja kirjoitti ne seurakunnille. "Pitäkää uskonne, sillä Herra tulee jälleen!" Tämä on Raamatun viimeinen kirja, Ilmestyskirja</a:t>
            </a:r>
            <a:endParaRPr xmlns:a="http://schemas.openxmlformats.org/drawingml/2006/main" lang="ko-KR" altLang="en-US" sz="2800">
              <a:solidFill>
                <a:schemeClr val="tx1">
                  <a:lumMod val="65000"/>
                  <a:lumOff val="35000"/>
                </a:schemeClr>
              </a:solidFill>
            </a:endParaRPr>
          </a:p>
        </p:txBody>
      </p:sp>
      <p:pic>
        <p:nvPicPr>
          <p:cNvPr id="8" name="그림 7"/>
          <p:cNvPicPr>
            <a:picLocks noChangeAspect="1"/>
          </p:cNvPicPr>
          <p:nvPr/>
        </p:nvPicPr>
        <p:blipFill rotWithShape="1">
          <a:blip r:embed="rId2"/>
          <a:stretch>
            <a:fillRect/>
          </a:stretch>
        </p:blipFill>
        <p:spPr>
          <a:xfrm>
            <a:off x="0" y="44625"/>
            <a:ext cx="9144000" cy="540059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fi" altLang="ko-KR" sz="4000"/>
              <a:t>Tämän päivän oppitunti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4481" y="7257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72576"/>
            <a:ext cx="983695" cy="648072"/>
          </a:xfrm>
          <a:prstGeom prst="rect">
            <a:avLst/>
          </a:prstGeom>
          <a:noFill/>
        </p:spPr>
      </p:pic>
      <p:sp>
        <p:nvSpPr>
          <p:cNvPr id="17" name="TextBox 16"/>
          <p:cNvSpPr txBox="1"/>
          <p:nvPr/>
        </p:nvSpPr>
        <p:spPr>
          <a:xfrm>
            <a:off x="323528" y="1082859"/>
            <a:ext cx="8663919" cy="4477836"/>
          </a:xfrm>
          <a:prstGeom prst="rect">
            <a:avLst/>
          </a:prstGeom>
          <a:noFill/>
        </p:spPr>
        <p:txBody>
          <a:bodyPr wrap="square">
            <a:spAutoFit/>
          </a:bodyPr>
          <a:lstStyle/>
          <a:p>
            <a:pPr xmlns:a="http://schemas.openxmlformats.org/drawingml/2006/main" algn="ctr">
              <a:defRPr/>
            </a:pPr>
            <a:r xmlns:a="http://schemas.openxmlformats.org/drawingml/2006/main">
              <a:rPr lang="fi" altLang="ko-KR" sz="3200">
                <a:solidFill>
                  <a:schemeClr val="tx1">
                    <a:lumMod val="65000"/>
                    <a:lumOff val="35000"/>
                  </a:schemeClr>
                </a:solidFill>
              </a:rPr>
              <a:t>Jeesus tulee takaisin tämän maan päälle</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fi" altLang="ko-KR" sz="3200">
                <a:solidFill>
                  <a:schemeClr val="tx1">
                    <a:lumMod val="65000"/>
                    <a:lumOff val="35000"/>
                  </a:schemeClr>
                </a:solidFill>
              </a:rPr>
              <a:t>tuomarina joskus.</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fi" altLang="ko-KR" sz="3200">
                <a:solidFill>
                  <a:schemeClr val="tx1">
                    <a:lumMod val="65000"/>
                    <a:lumOff val="35000"/>
                  </a:schemeClr>
                </a:solidFill>
              </a:rPr>
              <a:t>Tuolloin ne, jotka eivät uskoneet</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fi" altLang="ko-KR" sz="3200">
                <a:solidFill>
                  <a:schemeClr val="tx1">
                    <a:lumMod val="65000"/>
                    <a:lumOff val="35000"/>
                  </a:schemeClr>
                </a:solidFill>
              </a:rPr>
              <a:t>Jeesuksessa kärsi ikuisesti,</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fi" altLang="ko-KR" sz="3200">
                <a:solidFill>
                  <a:schemeClr val="tx1">
                    <a:lumMod val="65000"/>
                    <a:lumOff val="35000"/>
                  </a:schemeClr>
                </a:solidFill>
              </a:rPr>
              <a:t>Ne, jotka uskovat Jeesukseen, nauttivat</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fi" altLang="ko-KR" sz="3200">
                <a:solidFill>
                  <a:schemeClr val="tx1">
                    <a:lumMod val="65000"/>
                    <a:lumOff val="35000"/>
                  </a:schemeClr>
                </a:solidFill>
              </a:rPr>
              <a:t>Ikuinen elämä onnen kanssa.</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fi" altLang="ko-KR" sz="3200">
                <a:solidFill>
                  <a:schemeClr val="tx1">
                    <a:lumMod val="65000"/>
                    <a:lumOff val="35000"/>
                  </a:schemeClr>
                </a:solidFill>
              </a:rPr>
              <a:t>Odotatko Jeesuksen tulevaa uudelleen?</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fi" altLang="ko-KR" sz="3200">
                <a:solidFill>
                  <a:schemeClr val="tx1">
                    <a:lumMod val="65000"/>
                    <a:lumOff val="35000"/>
                  </a:schemeClr>
                </a:solidFill>
              </a:rPr>
              <a:t>Emme saa menettää sitä toivoa, meidän on säilytettävä uskomme tähän maahan loppuun asti</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73196" y="152345"/>
            <a:ext cx="4053592" cy="569650"/>
          </a:xfrm>
          <a:prstGeom prst="rect">
            <a:avLst/>
          </a:prstGeom>
          <a:noFill/>
        </p:spPr>
        <p:txBody>
          <a:bodyPr wrap="square">
            <a:spAutoFit/>
          </a:bodyPr>
          <a:lstStyle/>
          <a:p>
            <a:pPr xmlns:a="http://schemas.openxmlformats.org/drawingml/2006/main" algn="ctr">
              <a:defRPr/>
            </a:pPr>
            <a:r xmlns:a="http://schemas.openxmlformats.org/drawingml/2006/main">
              <a:rPr lang="fi" altLang="ko-KR" sz="3200"/>
              <a:t>Kuka on Jeesus?</a:t>
            </a:r>
            <a:r xmlns:a="http://schemas.openxmlformats.org/drawingml/2006/main">
              <a:rPr lang="fi"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691680" y="125661"/>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fi" altLang="ko-KR" sz="3600">
                <a:solidFill>
                  <a:srgbClr val="0070c0"/>
                </a:solidFill>
              </a:rPr>
              <a:t>Jeesus..</a:t>
            </a:r>
            <a:endParaRPr xmlns:a="http://schemas.openxmlformats.org/drawingml/2006/main" lang="ko-KR" altLang="en-US" sz="3600">
              <a:solidFill>
                <a:srgbClr val="0070c0"/>
              </a:solidFill>
            </a:endParaRPr>
          </a:p>
        </p:txBody>
      </p:sp>
      <p:sp>
        <p:nvSpPr>
          <p:cNvPr id="14" name="TextBox 13"/>
          <p:cNvSpPr txBox="1"/>
          <p:nvPr/>
        </p:nvSpPr>
        <p:spPr>
          <a:xfrm>
            <a:off x="467544" y="2660719"/>
            <a:ext cx="8208912" cy="1737926"/>
          </a:xfrm>
          <a:prstGeom prst="rect">
            <a:avLst/>
          </a:prstGeom>
          <a:noFill/>
        </p:spPr>
        <p:txBody>
          <a:bodyPr wrap="square">
            <a:spAutoFit/>
          </a:bodyPr>
          <a:lstStyle/>
          <a:p>
            <a:pPr xmlns:a="http://schemas.openxmlformats.org/drawingml/2006/main" lvl="0">
              <a:defRPr/>
            </a:pPr>
            <a:r xmlns:a="http://schemas.openxmlformats.org/drawingml/2006/main">
              <a:rPr lang="fi" altLang="ko-KR" sz="3600">
                <a:solidFill>
                  <a:schemeClr val="tx1">
                    <a:lumMod val="65000"/>
                    <a:lumOff val="35000"/>
                  </a:schemeClr>
                </a:solidFill>
              </a:rPr>
              <a:t>Jeesus tulee takaisin tämän maan päälle kuninkaana, tuomitsee kaiken ja hallitsee kaikkea ikuisesti.</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fi" altLang="ko-KR" sz="4000"/>
              <a:t>Tämän päivän tietokilpailu</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20560" y="1178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fi" altLang="ko-KR" sz="3200">
                <a:solidFill>
                  <a:schemeClr val="tx1">
                    <a:lumMod val="65000"/>
                    <a:lumOff val="35000"/>
                  </a:schemeClr>
                </a:solidFill>
              </a:rPr>
              <a:t>Mikä on sen saaren nimi, johon opetuslapsi Johannes suljettiin?</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fi" altLang="en-US" sz="2800">
                <a:solidFill>
                  <a:schemeClr val="tx1">
                    <a:lumMod val="65000"/>
                    <a:lumOff val="35000"/>
                  </a:schemeClr>
                </a:solidFill>
              </a:rPr>
              <a:t>① </a:t>
            </a:r>
            <a:r xmlns:a="http://schemas.openxmlformats.org/drawingml/2006/main">
              <a:rPr lang="fi" altLang="ko-KR" sz="2800">
                <a:solidFill>
                  <a:schemeClr val="tx1">
                    <a:lumMod val="65000"/>
                    <a:lumOff val="35000"/>
                  </a:schemeClr>
                </a:solidFill>
              </a:rPr>
              <a:t>Malta</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fi" altLang="en-US" sz="2800">
                <a:solidFill>
                  <a:schemeClr val="tx1">
                    <a:lumMod val="65000"/>
                    <a:lumOff val="35000"/>
                  </a:schemeClr>
                </a:solidFill>
              </a:rPr>
              <a:t>② </a:t>
            </a:r>
            <a:r xmlns:a="http://schemas.openxmlformats.org/drawingml/2006/main">
              <a:rPr lang="fi" altLang="ko-KR" sz="2800">
                <a:solidFill>
                  <a:schemeClr val="tx1">
                    <a:lumMod val="65000"/>
                    <a:lumOff val="35000"/>
                  </a:schemeClr>
                </a:solidFill>
              </a:rPr>
              <a:t>Havaiji</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fi" altLang="en-US" sz="2800">
                <a:solidFill>
                  <a:schemeClr val="tx1">
                    <a:lumMod val="65000"/>
                    <a:lumOff val="35000"/>
                  </a:schemeClr>
                </a:solidFill>
              </a:rPr>
              <a:t>③ </a:t>
            </a:r>
            <a:r xmlns:a="http://schemas.openxmlformats.org/drawingml/2006/main">
              <a:rPr lang="fi" altLang="ko-KR" sz="2800">
                <a:solidFill>
                  <a:schemeClr val="tx1">
                    <a:lumMod val="65000"/>
                    <a:lumOff val="35000"/>
                  </a:schemeClr>
                </a:solidFill>
              </a:rPr>
              <a:t>Kittim</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fi" altLang="en-US" sz="2800">
                <a:solidFill>
                  <a:schemeClr val="tx1">
                    <a:lumMod val="65000"/>
                    <a:lumOff val="35000"/>
                  </a:schemeClr>
                </a:solidFill>
              </a:rPr>
              <a:t>④ </a:t>
            </a:r>
            <a:r xmlns:a="http://schemas.openxmlformats.org/drawingml/2006/main">
              <a:rPr lang="fi" altLang="ko-KR" sz="2800">
                <a:solidFill>
                  <a:schemeClr val="tx1">
                    <a:lumMod val="65000"/>
                    <a:lumOff val="35000"/>
                  </a:schemeClr>
                </a:solidFill>
              </a:rPr>
              <a:t>Patmos</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fi" altLang="en-US" sz="2800">
                <a:solidFill>
                  <a:srgbClr val="ff0000"/>
                </a:solidFill>
              </a:rPr>
              <a:t>④ </a:t>
            </a:r>
            <a:r xmlns:a="http://schemas.openxmlformats.org/drawingml/2006/main">
              <a:rPr lang="fi" altLang="ko-KR" sz="2800">
                <a:solidFill>
                  <a:srgbClr val="ff0000"/>
                </a:solidFill>
              </a:rPr>
              <a:t>Patmos</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31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169372"/>
            <a:ext cx="4053592" cy="695498"/>
          </a:xfrm>
          <a:prstGeom prst="rect">
            <a:avLst/>
          </a:prstGeom>
          <a:noFill/>
        </p:spPr>
        <p:txBody>
          <a:bodyPr wrap="square">
            <a:spAutoFit/>
          </a:bodyPr>
          <a:lstStyle/>
          <a:p>
            <a:pPr xmlns:a="http://schemas.openxmlformats.org/drawingml/2006/main" algn="ctr">
              <a:defRPr/>
            </a:pPr>
            <a:r xmlns:a="http://schemas.openxmlformats.org/drawingml/2006/main">
              <a:rPr lang="fi" altLang="ko-KR" sz="4000"/>
              <a:t>Tämän päivän Sana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13819" y="3767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70137"/>
            <a:ext cx="983695" cy="648072"/>
          </a:xfrm>
          <a:prstGeom prst="rect">
            <a:avLst/>
          </a:prstGeom>
          <a:noFill/>
        </p:spPr>
      </p:pic>
      <p:sp>
        <p:nvSpPr>
          <p:cNvPr id="23" name="TextBox 22"/>
          <p:cNvSpPr txBox="1"/>
          <p:nvPr/>
        </p:nvSpPr>
        <p:spPr>
          <a:xfrm>
            <a:off x="467544"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lang="fi" altLang="ko-KR" sz="3600"/>
              <a:t>Hän, joka todistaa näistä asioista, sanoo: "Kyllä, minä tulen pian." Aamen. Tule, Herra Jeesus.</a:t>
            </a:r>
            <a:endParaRPr xmlns:a="http://schemas.openxmlformats.org/drawingml/2006/main" lang="en-US" altLang="ko-KR" sz="3600"/>
          </a:p>
          <a:p>
            <a:pPr xmlns:a="http://schemas.openxmlformats.org/drawingml/2006/main" lvl="0">
              <a:defRPr/>
            </a:pPr>
            <a:r xmlns:a="http://schemas.openxmlformats.org/drawingml/2006/main">
              <a:rPr lang="fi" altLang="ko-KR" sz="3600"/>
              <a:t>   </a:t>
            </a:r>
            <a:endParaRPr xmlns:a="http://schemas.openxmlformats.org/drawingml/2006/main" lang="en-US" alt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fi" altLang="ko-KR" sz="2800">
                <a:solidFill>
                  <a:schemeClr val="tx1">
                    <a:lumMod val="65000"/>
                    <a:lumOff val="35000"/>
                  </a:schemeClr>
                </a:solidFill>
              </a:rPr>
              <a:t>Paljastus</a:t>
            </a:r>
            <a:r xmlns:a="http://schemas.openxmlformats.org/drawingml/2006/main">
              <a:rPr lang="fi" altLang="en-US" sz="2800">
                <a:solidFill>
                  <a:schemeClr val="tx1">
                    <a:lumMod val="65000"/>
                    <a:lumOff val="35000"/>
                  </a:schemeClr>
                </a:solidFill>
              </a:rPr>
              <a:t> </a:t>
            </a:r>
            <a:r xmlns:a="http://schemas.openxmlformats.org/drawingml/2006/main">
              <a:rPr lang="fi" altLang="ko-KR" sz="2800">
                <a:solidFill>
                  <a:schemeClr val="tx1">
                    <a:lumMod val="65000"/>
                    <a:lumOff val="35000"/>
                  </a:schemeClr>
                </a:solidFill>
              </a:rPr>
              <a:t>22:</a:t>
            </a:r>
            <a:r xmlns:a="http://schemas.openxmlformats.org/drawingml/2006/main">
              <a:rPr lang="fi" altLang="en-US" sz="2800">
                <a:solidFill>
                  <a:schemeClr val="tx1">
                    <a:lumMod val="65000"/>
                    <a:lumOff val="35000"/>
                  </a:schemeClr>
                </a:solidFill>
              </a:rPr>
              <a:t> </a:t>
            </a:r>
            <a:r xmlns:a="http://schemas.openxmlformats.org/drawingml/2006/main">
              <a:rPr lang="fi" altLang="ko-KR" sz="2800">
                <a:solidFill>
                  <a:schemeClr val="tx1">
                    <a:lumMod val="65000"/>
                    <a:lumOff val="35000"/>
                  </a:schemeClr>
                </a:solidFill>
              </a:rPr>
              <a:t>20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fi" sz="4000">
                <a:solidFill>
                  <a:srgbClr val="ff0000"/>
                </a:solidFill>
              </a:rPr>
              <a:t>Tämän päivän</a:t>
            </a:r>
            <a:r xmlns:a="http://schemas.openxmlformats.org/drawingml/2006/main">
              <a:rPr altLang="en-US" lang="fi" sz="4000">
                <a:solidFill>
                  <a:srgbClr val="ff0000"/>
                </a:solidFill>
              </a:rPr>
              <a:t> </a:t>
            </a:r>
            <a:r xmlns:a="http://schemas.openxmlformats.org/drawingml/2006/main">
              <a:rPr altLang="ko-KR" lang="fi" sz="4000">
                <a:solidFill>
                  <a:srgbClr val="ff0000"/>
                </a:solidFill>
              </a:rPr>
              <a:t>Tietokilpailu</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5118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8557"/>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fi" sz="3200">
                <a:solidFill>
                  <a:schemeClr val="tx1">
                    <a:lumMod val="65000"/>
                    <a:lumOff val="35000"/>
                  </a:schemeClr>
                </a:solidFill>
              </a:rPr>
              <a:t>Kuka ei nähnyt Jeesuksen kirkastumista?</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fi" sz="2800">
                <a:solidFill>
                  <a:schemeClr val="tx1">
                    <a:lumMod val="65000"/>
                    <a:lumOff val="35000"/>
                  </a:schemeClr>
                </a:solidFill>
              </a:rPr>
              <a:t>① </a:t>
            </a:r>
            <a:r xmlns:a="http://schemas.openxmlformats.org/drawingml/2006/main">
              <a:rPr altLang="ko-KR" lang="fi" sz="2800">
                <a:solidFill>
                  <a:schemeClr val="tx1">
                    <a:lumMod val="65000"/>
                    <a:lumOff val="35000"/>
                  </a:schemeClr>
                </a:solidFill>
              </a:rPr>
              <a:t>Pietari</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fi" sz="2800">
                <a:solidFill>
                  <a:schemeClr val="tx1">
                    <a:lumMod val="65000"/>
                    <a:lumOff val="35000"/>
                  </a:schemeClr>
                </a:solidFill>
              </a:rPr>
              <a:t>② </a:t>
            </a:r>
            <a:r xmlns:a="http://schemas.openxmlformats.org/drawingml/2006/main">
              <a:rPr altLang="ko-KR" lang="fi" sz="2800">
                <a:solidFill>
                  <a:schemeClr val="tx1">
                    <a:lumMod val="65000"/>
                    <a:lumOff val="35000"/>
                  </a:schemeClr>
                </a:solidFill>
              </a:rPr>
              <a:t>James</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fi" sz="2800">
                <a:solidFill>
                  <a:schemeClr val="tx1">
                    <a:lumMod val="65000"/>
                    <a:lumOff val="35000"/>
                  </a:schemeClr>
                </a:solidFill>
              </a:rPr>
              <a:t>③ </a:t>
            </a:r>
            <a:r xmlns:a="http://schemas.openxmlformats.org/drawingml/2006/main">
              <a:rPr altLang="ko-KR" lang="fi" sz="2800">
                <a:solidFill>
                  <a:schemeClr val="tx1">
                    <a:lumMod val="65000"/>
                    <a:lumOff val="35000"/>
                  </a:schemeClr>
                </a:solidFill>
              </a:rPr>
              <a:t>Johannes</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fi" sz="2800">
                <a:solidFill>
                  <a:schemeClr val="tx1">
                    <a:lumMod val="65000"/>
                    <a:lumOff val="35000"/>
                  </a:schemeClr>
                </a:solidFill>
              </a:rPr>
              <a:t>④ </a:t>
            </a:r>
            <a:r xmlns:a="http://schemas.openxmlformats.org/drawingml/2006/main">
              <a:rPr altLang="ko-KR" lang="fi" sz="2800">
                <a:solidFill>
                  <a:schemeClr val="tx1">
                    <a:lumMod val="65000"/>
                    <a:lumOff val="35000"/>
                  </a:schemeClr>
                </a:solidFill>
              </a:rPr>
              <a:t>Tuomas</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53314"/>
            <a:ext cx="8712968" cy="512156"/>
          </a:xfrm>
          <a:prstGeom prst="rect">
            <a:avLst/>
          </a:prstGeom>
          <a:noFill/>
        </p:spPr>
        <p:txBody>
          <a:bodyPr wrap="square">
            <a:spAutoFit/>
          </a:bodyPr>
          <a:lstStyle/>
          <a:p>
            <a:pPr xmlns:a="http://schemas.openxmlformats.org/drawingml/2006/main" lvl="0">
              <a:defRPr/>
            </a:pPr>
            <a:r xmlns:a="http://schemas.openxmlformats.org/drawingml/2006/main">
              <a:rPr altLang="en-US" lang="fi" sz="2800">
                <a:solidFill>
                  <a:srgbClr val="ff0000"/>
                </a:solidFill>
              </a:rPr>
              <a:t>④ </a:t>
            </a:r>
            <a:r xmlns:a="http://schemas.openxmlformats.org/drawingml/2006/main">
              <a:rPr altLang="ko-KR" lang="fi" sz="2800">
                <a:solidFill>
                  <a:srgbClr val="ff0000"/>
                </a:solidFill>
              </a:rPr>
              <a:t>Tuomas</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3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fi" sz="4000">
                <a:solidFill>
                  <a:srgbClr val="ff0000"/>
                </a:solidFill>
              </a:rPr>
              <a:t>Tämän päivän Sana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49477" y="238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49777"/>
            <a:ext cx="983695" cy="648072"/>
          </a:xfrm>
          <a:prstGeom prst="rect">
            <a:avLst/>
          </a:prstGeom>
          <a:noFill/>
        </p:spPr>
      </p:pic>
      <p:sp>
        <p:nvSpPr>
          <p:cNvPr id="23" name="TextBox 22"/>
          <p:cNvSpPr txBox="1"/>
          <p:nvPr/>
        </p:nvSpPr>
        <p:spPr>
          <a:xfrm>
            <a:off x="539552" y="2127176"/>
            <a:ext cx="8208912" cy="2290519"/>
          </a:xfrm>
          <a:prstGeom prst="rect">
            <a:avLst/>
          </a:prstGeom>
          <a:noFill/>
        </p:spPr>
        <p:txBody>
          <a:bodyPr wrap="square">
            <a:spAutoFit/>
          </a:bodyPr>
          <a:lstStyle/>
          <a:p>
            <a:pPr xmlns:a="http://schemas.openxmlformats.org/drawingml/2006/main" lvl="0">
              <a:defRPr/>
            </a:pPr>
            <a:r xmlns:a="http://schemas.openxmlformats.org/drawingml/2006/main">
              <a:rPr altLang="ko-KR" lang="fi" sz="3600"/>
              <a:t>Siellä hän muuttui heidän edessään. Hänen kasvonsa loistivat kuin aurinko, ja hänen vaatteensa tulivat valkoisiksi kuin valo.</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fi" sz="2800">
                <a:solidFill>
                  <a:schemeClr val="tx1">
                    <a:lumMod val="65000"/>
                    <a:lumOff val="35000"/>
                  </a:schemeClr>
                </a:solidFill>
              </a:rPr>
              <a:t>Matthew</a:t>
            </a:r>
            <a:r xmlns:a="http://schemas.openxmlformats.org/drawingml/2006/main">
              <a:rPr altLang="en-US" lang="fi" sz="2800">
                <a:solidFill>
                  <a:schemeClr val="tx1">
                    <a:lumMod val="65000"/>
                    <a:lumOff val="35000"/>
                  </a:schemeClr>
                </a:solidFill>
              </a:rPr>
              <a:t> </a:t>
            </a:r>
            <a:r xmlns:a="http://schemas.openxmlformats.org/drawingml/2006/main">
              <a:rPr altLang="ko-KR" lang="fi" sz="2800">
                <a:solidFill>
                  <a:schemeClr val="tx1">
                    <a:lumMod val="65000"/>
                    <a:lumOff val="35000"/>
                  </a:schemeClr>
                </a:solidFill>
              </a:rPr>
              <a:t>17:</a:t>
            </a:r>
            <a:r xmlns:a="http://schemas.openxmlformats.org/drawingml/2006/main">
              <a:rPr altLang="en-US" lang="fi" sz="2800">
                <a:solidFill>
                  <a:schemeClr val="tx1">
                    <a:lumMod val="65000"/>
                    <a:lumOff val="35000"/>
                  </a:schemeClr>
                </a:solidFill>
              </a:rPr>
              <a:t> </a:t>
            </a:r>
            <a:r xmlns:a="http://schemas.openxmlformats.org/drawingml/2006/main">
              <a:rPr altLang="ko-KR" lang="fi" sz="2800">
                <a:solidFill>
                  <a:schemeClr val="tx1">
                    <a:lumMod val="65000"/>
                    <a:lumOff val="35000"/>
                  </a:schemeClr>
                </a:solidFill>
              </a:rPr>
              <a:t>2</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fi" altLang="ko-KR" b="1">
                <a:solidFill>
                  <a:schemeClr val="tx1">
                    <a:lumMod val="50000"/>
                    <a:lumOff val="50000"/>
                  </a:schemeClr>
                </a:solidFill>
              </a:rPr>
              <a:t>Nro 75 Jumalan sana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fi" altLang="ko-KR" sz="4400"/>
              <a:t>Jeesus</a:t>
            </a:r>
            <a:r xmlns:a="http://schemas.openxmlformats.org/drawingml/2006/main">
              <a:rPr lang="fi" altLang="en-US" sz="4400"/>
              <a:t> </a:t>
            </a:r>
            <a:r xmlns:a="http://schemas.openxmlformats.org/drawingml/2006/main">
              <a:rPr lang="fi" altLang="ko-KR" sz="4400"/>
              <a:t>Rakastaa Lapsia</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194887" y="1959038"/>
            <a:ext cx="4943222" cy="388448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fi" sz="4000">
                <a:solidFill>
                  <a:srgbClr val="ff0000"/>
                </a:solidFill>
              </a:rPr>
              <a:t>Tämän päivän Sana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9019" y="4450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02430" y="44508"/>
            <a:ext cx="983695" cy="648072"/>
          </a:xfrm>
          <a:prstGeom prst="rect">
            <a:avLst/>
          </a:prstGeom>
          <a:noFill/>
        </p:spPr>
      </p:pic>
      <p:sp>
        <p:nvSpPr>
          <p:cNvPr id="23" name="TextBox 22"/>
          <p:cNvSpPr txBox="1"/>
          <p:nvPr/>
        </p:nvSpPr>
        <p:spPr>
          <a:xfrm>
            <a:off x="467544" y="1196752"/>
            <a:ext cx="8208912" cy="2830418"/>
          </a:xfrm>
          <a:prstGeom prst="rect">
            <a:avLst/>
          </a:prstGeom>
          <a:noFill/>
        </p:spPr>
        <p:txBody>
          <a:bodyPr wrap="square">
            <a:spAutoFit/>
          </a:bodyPr>
          <a:lstStyle/>
          <a:p>
            <a:pPr xmlns:a="http://schemas.openxmlformats.org/drawingml/2006/main" lvl="0">
              <a:defRPr/>
            </a:pPr>
            <a:r xmlns:a="http://schemas.openxmlformats.org/drawingml/2006/main">
              <a:rPr altLang="ko-KR" lang="fi" sz="3600"/>
              <a:t>Kun Jeesus näki tämän, hän suuttui. Hän sanoi heille: "Sallikaa lasten tulla minun luokseni, älkääkä estäkö heitä, sillä senkaltaisten on Jumalan valtakunta.</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fi" sz="2800">
                <a:solidFill>
                  <a:schemeClr val="tx1">
                    <a:lumMod val="65000"/>
                    <a:lumOff val="35000"/>
                  </a:schemeClr>
                </a:solidFill>
              </a:rPr>
              <a:t>Mark</a:t>
            </a:r>
            <a:r xmlns:a="http://schemas.openxmlformats.org/drawingml/2006/main">
              <a:rPr altLang="en-US" lang="fi" sz="2800">
                <a:solidFill>
                  <a:schemeClr val="tx1">
                    <a:lumMod val="65000"/>
                    <a:lumOff val="35000"/>
                  </a:schemeClr>
                </a:solidFill>
              </a:rPr>
              <a:t> </a:t>
            </a:r>
            <a:r xmlns:a="http://schemas.openxmlformats.org/drawingml/2006/main">
              <a:rPr altLang="ko-KR" lang="fi" sz="2800">
                <a:solidFill>
                  <a:schemeClr val="tx1">
                    <a:lumMod val="65000"/>
                    <a:lumOff val="35000"/>
                  </a:schemeClr>
                </a:solidFill>
              </a:rPr>
              <a:t>10:14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fi" altLang="ko-KR" sz="3200">
                <a:solidFill>
                  <a:schemeClr val="tx1">
                    <a:lumMod val="65000"/>
                    <a:lumOff val="35000"/>
                  </a:schemeClr>
                </a:solidFill>
              </a:rPr>
              <a:t>Eräs vanhempi toi lapsensa Jeesuksen luo saadakseen Jeesuksen siunauksen.</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9618"/>
            <a:ext cx="9144000" cy="5672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805264"/>
            <a:ext cx="9134632" cy="1077218"/>
          </a:xfrm>
          <a:prstGeom prst="rect">
            <a:avLst/>
          </a:prstGeom>
          <a:noFill/>
        </p:spPr>
        <p:txBody>
          <a:bodyPr wrap="square">
            <a:spAutoFit/>
          </a:bodyPr>
          <a:lstStyle/>
          <a:p>
            <a:pPr xmlns:a="http://schemas.openxmlformats.org/drawingml/2006/main" lvl="0">
              <a:defRPr/>
            </a:pPr>
            <a:r xmlns:a="http://schemas.openxmlformats.org/drawingml/2006/main">
              <a:rPr lang="fi" altLang="ko-KR" sz="3200">
                <a:solidFill>
                  <a:schemeClr val="tx1">
                    <a:lumMod val="65000"/>
                    <a:lumOff val="35000"/>
                  </a:schemeClr>
                </a:solidFill>
              </a:rPr>
              <a:t>Sitten Jeesuksen opetuslapset nuhtelivat häntä. "Kuinka kehtaat viedä lapsesi Jeesuksen luo?"</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9369" y="0"/>
            <a:ext cx="9134632" cy="572836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9589" y="5805264"/>
            <a:ext cx="9144000" cy="574581"/>
          </a:xfrm>
          <a:prstGeom prst="rect">
            <a:avLst/>
          </a:prstGeom>
          <a:noFill/>
        </p:spPr>
        <p:txBody>
          <a:bodyPr wrap="square">
            <a:spAutoFit/>
          </a:bodyPr>
          <a:lstStyle/>
          <a:p>
            <a:pPr xmlns:a="http://schemas.openxmlformats.org/drawingml/2006/main" lvl="0">
              <a:defRPr/>
            </a:pPr>
            <a:r xmlns:a="http://schemas.openxmlformats.org/drawingml/2006/main">
              <a:rPr lang="fi" altLang="ko-KR" sz="3200">
                <a:solidFill>
                  <a:schemeClr val="tx1">
                    <a:lumMod val="65000"/>
                    <a:lumOff val="35000"/>
                  </a:schemeClr>
                </a:solidFill>
              </a:rPr>
              <a:t>Kun Jeesus näki sen, hän sanoi vihaisesti.</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2029"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373216"/>
            <a:ext cx="9134646" cy="1549554"/>
          </a:xfrm>
          <a:prstGeom prst="rect">
            <a:avLst/>
          </a:prstGeom>
          <a:noFill/>
        </p:spPr>
        <p:txBody>
          <a:bodyPr wrap="square">
            <a:spAutoFit/>
          </a:bodyPr>
          <a:lstStyle/>
          <a:p>
            <a:pPr xmlns:a="http://schemas.openxmlformats.org/drawingml/2006/main" lvl="0">
              <a:defRPr/>
            </a:pPr>
            <a:r xmlns:a="http://schemas.openxmlformats.org/drawingml/2006/main">
              <a:rPr lang="fi" altLang="ko-KR" sz="3200">
                <a:solidFill>
                  <a:schemeClr val="tx1">
                    <a:lumMod val="65000"/>
                    <a:lumOff val="35000"/>
                  </a:schemeClr>
                </a:solidFill>
              </a:rPr>
              <a:t>"Älä estä lapsia tulemasta luokseni. Jumalan valtakunta kuuluu näiden lasten kaltaisille."</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7384"/>
            <a:ext cx="9144000" cy="54006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0" y="5769216"/>
            <a:ext cx="9053611" cy="1077218"/>
          </a:xfrm>
          <a:prstGeom prst="rect">
            <a:avLst/>
          </a:prstGeom>
          <a:noFill/>
        </p:spPr>
        <p:txBody>
          <a:bodyPr wrap="square">
            <a:spAutoFit/>
          </a:bodyPr>
          <a:lstStyle/>
          <a:p>
            <a:pPr xmlns:a="http://schemas.openxmlformats.org/drawingml/2006/main" lvl="0">
              <a:defRPr/>
            </a:pPr>
            <a:r xmlns:a="http://schemas.openxmlformats.org/drawingml/2006/main">
              <a:rPr altLang="ko-KR" lang="fi" sz="3200">
                <a:solidFill>
                  <a:schemeClr val="tx1">
                    <a:lumMod val="65000"/>
                    <a:lumOff val="35000"/>
                  </a:schemeClr>
                </a:solidFill>
              </a:rPr>
              <a:t>Mutta poika oli tuhlannut kaiken omaisuutensa kaukaisessa maassa ja joutui kurjaksi.</a:t>
            </a:r>
            <a:endParaRPr xmlns:a="http://schemas.openxmlformats.org/drawingml/2006/main" altLang="en-US" lang="ko-KR" sz="3200">
              <a:solidFill>
                <a:schemeClr val="tx1">
                  <a:lumMod val="65000"/>
                  <a:lumOff val="35000"/>
                </a:schemeClr>
              </a:solidFill>
            </a:endParaRPr>
          </a:p>
        </p:txBody>
      </p:sp>
      <p:pic>
        <p:nvPicPr>
          <p:cNvPr id="4" name="그림 3"/>
          <p:cNvPicPr>
            <a:picLocks noChangeAspect="1"/>
          </p:cNvPicPr>
          <p:nvPr/>
        </p:nvPicPr>
        <p:blipFill rotWithShape="1">
          <a:blip r:embed="rId2"/>
          <a:srcRect t="11"/>
          <a:stretch>
            <a:fillRect/>
          </a:stretch>
        </p:blipFill>
        <p:spPr>
          <a:xfrm>
            <a:off x="7704" y="0"/>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6221" y="5052313"/>
            <a:ext cx="9107238" cy="1794257"/>
          </a:xfrm>
          <a:prstGeom prst="rect">
            <a:avLst/>
          </a:prstGeom>
          <a:noFill/>
        </p:spPr>
        <p:txBody>
          <a:bodyPr wrap="square">
            <a:spAutoFit/>
          </a:bodyPr>
          <a:lstStyle/>
          <a:p>
            <a:pPr xmlns:a="http://schemas.openxmlformats.org/drawingml/2006/main" lvl="0">
              <a:defRPr/>
            </a:pPr>
            <a:r xmlns:a="http://schemas.openxmlformats.org/drawingml/2006/main">
              <a:rPr lang="fi" altLang="ko-KR" sz="2800">
                <a:solidFill>
                  <a:schemeClr val="tx1">
                    <a:lumMod val="65000"/>
                    <a:lumOff val="35000"/>
                  </a:schemeClr>
                </a:solidFill>
              </a:rPr>
              <a:t>"Joka ei ota vastaan Jumalan valtakuntaa kuin pieni lapsi, ei koskaan pääse sinne." Ja hän otti lapset syliinsä, pani kätensä heidän päälleen ja siunasi heitä.</a:t>
            </a:r>
            <a:endParaRPr xmlns:a="http://schemas.openxmlformats.org/drawingml/2006/main" lang="en-US" altLang="ko-KR"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0959"/>
            <a:ext cx="9144000" cy="503413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fi" sz="4000">
                <a:solidFill>
                  <a:srgbClr val="ff0000"/>
                </a:solidFill>
              </a:rPr>
              <a:t>Tämän päivän oppitunti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300192" y="7681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6935"/>
            <a:ext cx="983695" cy="648072"/>
          </a:xfrm>
          <a:prstGeom prst="rect">
            <a:avLst/>
          </a:prstGeom>
          <a:noFill/>
        </p:spPr>
      </p:pic>
      <p:sp>
        <p:nvSpPr>
          <p:cNvPr id="17" name="TextBox 16"/>
          <p:cNvSpPr txBox="1"/>
          <p:nvPr/>
        </p:nvSpPr>
        <p:spPr>
          <a:xfrm>
            <a:off x="380230" y="1124744"/>
            <a:ext cx="8352928" cy="3378676"/>
          </a:xfrm>
          <a:prstGeom prst="rect">
            <a:avLst/>
          </a:prstGeom>
          <a:noFill/>
        </p:spPr>
        <p:txBody>
          <a:bodyPr wrap="square">
            <a:spAutoFit/>
          </a:bodyPr>
          <a:lstStyle/>
          <a:p>
            <a:pPr xmlns:a="http://schemas.openxmlformats.org/drawingml/2006/main" algn="ctr">
              <a:defRPr/>
            </a:pPr>
            <a:r xmlns:a="http://schemas.openxmlformats.org/drawingml/2006/main">
              <a:rPr altLang="ko-KR" lang="fi" sz="3600">
                <a:solidFill>
                  <a:schemeClr val="tx1">
                    <a:lumMod val="65000"/>
                    <a:lumOff val="35000"/>
                  </a:schemeClr>
                </a:solidFill>
              </a:rPr>
              <a:t>Jeesus sanoi, että Jumalan valtakunta kuuluu näiden lasten kaltaisille.</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fi" sz="3600">
                <a:solidFill>
                  <a:schemeClr val="tx1">
                    <a:lumMod val="65000"/>
                    <a:lumOff val="35000"/>
                  </a:schemeClr>
                </a:solidFill>
              </a:rPr>
              <a:t>Tulkaamme myös lapsia, jotka rakastavat Jumalaa ja tottelevat Jeesusta menettämättä puhdasta, rehellistä,</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fi" sz="3600">
                <a:solidFill>
                  <a:schemeClr val="tx1">
                    <a:lumMod val="65000"/>
                    <a:lumOff val="35000"/>
                  </a:schemeClr>
                </a:solidFill>
              </a:rPr>
              <a:t>ja todellinen lapsen sydän.</a:t>
            </a:r>
            <a:r xmlns:a="http://schemas.openxmlformats.org/drawingml/2006/main">
              <a:rPr altLang="en-US" lang="fi" sz="3600">
                <a:solidFill>
                  <a:schemeClr val="tx1">
                    <a:lumMod val="65000"/>
                    <a:lumOff val="35000"/>
                  </a:schemeClr>
                </a:solidFill>
              </a:rPr>
              <a:t> </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73196" y="269077"/>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fi" sz="3200"/>
              <a:t>Kuka on Jeesus?</a:t>
            </a:r>
            <a:r xmlns:a="http://schemas.openxmlformats.org/drawingml/2006/main">
              <a:rPr altLang="en-US" lang="fi"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80090" y="94371"/>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66120"/>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fi" sz="3600">
                <a:solidFill>
                  <a:srgbClr val="0070c0"/>
                </a:solidFill>
              </a:rPr>
              <a:t>Jeesus</a:t>
            </a:r>
            <a:r xmlns:a="http://schemas.openxmlformats.org/drawingml/2006/main">
              <a:rPr altLang="en-US" lang="fi" sz="3600">
                <a:solidFill>
                  <a:srgbClr val="0070c0"/>
                </a:solidFill>
              </a:rPr>
              <a:t> </a:t>
            </a:r>
            <a:r xmlns:a="http://schemas.openxmlformats.org/drawingml/2006/main">
              <a:rPr altLang="ko-KR" lang="fi" sz="3600">
                <a:solidFill>
                  <a:srgbClr val="0070c0"/>
                </a:solidFill>
              </a:rPr>
              <a:t>On..</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fi" sz="3600">
                <a:solidFill>
                  <a:schemeClr val="tx1">
                    <a:lumMod val="65000"/>
                    <a:lumOff val="35000"/>
                  </a:schemeClr>
                </a:solidFill>
              </a:rPr>
              <a:t>Jeesus on se, joka rakastaa, arvostaa ja siunaa lapsia.</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fi" sz="4000">
                <a:solidFill>
                  <a:srgbClr val="ff0000"/>
                </a:solidFill>
              </a:rPr>
              <a:t>Tämän päivän tietokilpailu</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1844" y="11808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74052"/>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fi" sz="3200">
                <a:solidFill>
                  <a:schemeClr val="tx1">
                    <a:lumMod val="65000"/>
                    <a:lumOff val="35000"/>
                  </a:schemeClr>
                </a:solidFill>
              </a:rPr>
              <a:t>Mitä opetuslapset tekivät, kun lapset yrittivät mennä Jeesuksen luo?</a:t>
            </a:r>
            <a:r xmlns:a="http://schemas.openxmlformats.org/drawingml/2006/main">
              <a:rPr altLang="en-US" lang="fi" sz="3200">
                <a:solidFill>
                  <a:schemeClr val="tx1">
                    <a:lumMod val="65000"/>
                    <a:lumOff val="35000"/>
                  </a:schemeClr>
                </a:solidFill>
              </a:rPr>
              <a:t> </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fi" sz="2800">
                <a:solidFill>
                  <a:schemeClr val="tx1">
                    <a:lumMod val="65000"/>
                    <a:lumOff val="35000"/>
                  </a:schemeClr>
                </a:solidFill>
              </a:rPr>
              <a:t>① </a:t>
            </a:r>
            <a:r xmlns:a="http://schemas.openxmlformats.org/drawingml/2006/main">
              <a:rPr altLang="ko-KR" lang="fi" sz="2800">
                <a:solidFill>
                  <a:schemeClr val="tx1">
                    <a:lumMod val="65000"/>
                    <a:lumOff val="35000"/>
                  </a:schemeClr>
                </a:solidFill>
              </a:rPr>
              <a:t>He toivottivat heidät iloisesti tervetulleiksi.</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fi" sz="2800">
                <a:solidFill>
                  <a:schemeClr val="tx1">
                    <a:lumMod val="65000"/>
                    <a:lumOff val="35000"/>
                  </a:schemeClr>
                </a:solidFill>
              </a:rPr>
              <a:t>② </a:t>
            </a:r>
            <a:r xmlns:a="http://schemas.openxmlformats.org/drawingml/2006/main">
              <a:rPr altLang="ko-KR" lang="fi" sz="2800">
                <a:solidFill>
                  <a:schemeClr val="tx1">
                    <a:lumMod val="65000"/>
                    <a:lumOff val="35000"/>
                  </a:schemeClr>
                </a:solidFill>
              </a:rPr>
              <a:t>He nuhtelivat heitä olemaan menemättä Jeesuksen luo.</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fi" sz="2800">
                <a:solidFill>
                  <a:schemeClr val="tx1">
                    <a:lumMod val="65000"/>
                    <a:lumOff val="35000"/>
                  </a:schemeClr>
                </a:solidFill>
              </a:rPr>
              <a:t>③ </a:t>
            </a:r>
            <a:r xmlns:a="http://schemas.openxmlformats.org/drawingml/2006/main">
              <a:rPr altLang="ko-KR" lang="fi" sz="2800">
                <a:solidFill>
                  <a:schemeClr val="tx1">
                    <a:lumMod val="65000"/>
                    <a:lumOff val="35000"/>
                  </a:schemeClr>
                </a:solidFill>
              </a:rPr>
              <a:t>He esittelivät lapsille Jeesuksen</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fi" sz="2800">
                <a:solidFill>
                  <a:schemeClr val="tx1">
                    <a:lumMod val="65000"/>
                    <a:lumOff val="35000"/>
                  </a:schemeClr>
                </a:solidFill>
              </a:rPr>
              <a:t>④ </a:t>
            </a:r>
            <a:r xmlns:a="http://schemas.openxmlformats.org/drawingml/2006/main">
              <a:rPr altLang="ko-KR" lang="fi" sz="2800">
                <a:solidFill>
                  <a:schemeClr val="tx1">
                    <a:lumMod val="65000"/>
                    <a:lumOff val="35000"/>
                  </a:schemeClr>
                </a:solidFill>
              </a:rPr>
              <a:t>He antoivat heille ruokaa ja lähettivät heidät kotiin.</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3565107"/>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fi" sz="2800">
                <a:solidFill>
                  <a:srgbClr val="ff0000"/>
                </a:solidFill>
              </a:rPr>
              <a:t>② </a:t>
            </a:r>
            <a:r xmlns:a="http://schemas.openxmlformats.org/drawingml/2006/main">
              <a:rPr altLang="ko-KR" lang="fi" sz="2800">
                <a:solidFill>
                  <a:srgbClr val="ff0000"/>
                </a:solidFill>
              </a:rPr>
              <a:t>He nuhtelivat heitä olemaan menemättä Jeesuksen luo.</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4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fi" sz="4000">
                <a:solidFill>
                  <a:srgbClr val="ff0000"/>
                </a:solidFill>
              </a:rPr>
              <a:t>Tämän päivän Sana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9019" y="4450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02430" y="44508"/>
            <a:ext cx="983695" cy="648072"/>
          </a:xfrm>
          <a:prstGeom prst="rect">
            <a:avLst/>
          </a:prstGeom>
          <a:noFill/>
        </p:spPr>
      </p:pic>
      <p:sp>
        <p:nvSpPr>
          <p:cNvPr id="23" name="TextBox 22"/>
          <p:cNvSpPr txBox="1"/>
          <p:nvPr/>
        </p:nvSpPr>
        <p:spPr>
          <a:xfrm>
            <a:off x="452238" y="1735088"/>
            <a:ext cx="8208912" cy="2825482"/>
          </a:xfrm>
          <a:prstGeom prst="rect">
            <a:avLst/>
          </a:prstGeom>
          <a:noFill/>
        </p:spPr>
        <p:txBody>
          <a:bodyPr wrap="square">
            <a:spAutoFit/>
          </a:bodyPr>
          <a:lstStyle/>
          <a:p>
            <a:pPr xmlns:a="http://schemas.openxmlformats.org/drawingml/2006/main" lvl="0">
              <a:defRPr/>
            </a:pPr>
            <a:r xmlns:a="http://schemas.openxmlformats.org/drawingml/2006/main">
              <a:rPr altLang="ko-KR" lang="fi" sz="3600"/>
              <a:t>Kun Jeesus näki tämän, hän suuttui. Hän sanoi heille: "Sallikaa lasten tulla minun luokseni, älkääkä estäkö heitä, sillä senkaltaisten on Jumalan valtakunta.</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fi" sz="2800">
                <a:solidFill>
                  <a:schemeClr val="tx1">
                    <a:lumMod val="65000"/>
                    <a:lumOff val="35000"/>
                  </a:schemeClr>
                </a:solidFill>
              </a:rPr>
              <a:t>Mark</a:t>
            </a:r>
            <a:r xmlns:a="http://schemas.openxmlformats.org/drawingml/2006/main">
              <a:rPr altLang="en-US" lang="fi" sz="2800">
                <a:solidFill>
                  <a:schemeClr val="tx1">
                    <a:lumMod val="65000"/>
                    <a:lumOff val="35000"/>
                  </a:schemeClr>
                </a:solidFill>
              </a:rPr>
              <a:t> </a:t>
            </a:r>
            <a:r xmlns:a="http://schemas.openxmlformats.org/drawingml/2006/main">
              <a:rPr altLang="ko-KR" lang="fi" sz="2800">
                <a:solidFill>
                  <a:schemeClr val="tx1">
                    <a:lumMod val="65000"/>
                    <a:lumOff val="35000"/>
                  </a:schemeClr>
                </a:solidFill>
              </a:rPr>
              <a:t>10:14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2952328" cy="369332"/>
          </a:xfrm>
          <a:prstGeom prst="rect">
            <a:avLst/>
          </a:prstGeom>
          <a:noFill/>
        </p:spPr>
        <p:txBody>
          <a:bodyPr wrap="square">
            <a:spAutoFit/>
          </a:bodyPr>
          <a:lstStyle/>
          <a:p>
            <a:pPr xmlns:a="http://schemas.openxmlformats.org/drawingml/2006/main" lvl="0">
              <a:defRPr/>
            </a:pPr>
            <a:r xmlns:a="http://schemas.openxmlformats.org/drawingml/2006/main">
              <a:rPr lang="fi" altLang="ko-KR" b="1">
                <a:solidFill>
                  <a:schemeClr val="tx1">
                    <a:lumMod val="50000"/>
                    <a:lumOff val="50000"/>
                  </a:schemeClr>
                </a:solidFill>
              </a:rPr>
              <a:t>Nro 76 Jumalan sana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096707"/>
          </a:xfrm>
          <a:prstGeom prst="rect">
            <a:avLst/>
          </a:prstGeom>
          <a:noFill/>
        </p:spPr>
        <p:txBody>
          <a:bodyPr wrap="square">
            <a:spAutoFit/>
          </a:bodyPr>
          <a:lstStyle/>
          <a:p>
            <a:pPr xmlns:a="http://schemas.openxmlformats.org/drawingml/2006/main" algn="ctr">
              <a:defRPr/>
            </a:pPr>
            <a:r xmlns:a="http://schemas.openxmlformats.org/drawingml/2006/main">
              <a:rPr lang="fi" altLang="ko-KR" sz="4400"/>
              <a:t>Jeesus paransi sokean miehen, Bartimeuksen</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194887" y="1959038"/>
            <a:ext cx="4943222" cy="384622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fi" sz="4000">
                <a:solidFill>
                  <a:srgbClr val="ff0000"/>
                </a:solidFill>
              </a:rPr>
              <a:t>Tämän päivän Sana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101567"/>
            <a:ext cx="983695" cy="648072"/>
          </a:xfrm>
          <a:prstGeom prst="rect">
            <a:avLst/>
          </a:prstGeom>
          <a:noFill/>
        </p:spPr>
      </p:pic>
      <p:sp>
        <p:nvSpPr>
          <p:cNvPr id="23" name="TextBox 22"/>
          <p:cNvSpPr txBox="1"/>
          <p:nvPr/>
        </p:nvSpPr>
        <p:spPr>
          <a:xfrm>
            <a:off x="452238" y="1735088"/>
            <a:ext cx="8208912" cy="3930382"/>
          </a:xfrm>
          <a:prstGeom prst="rect">
            <a:avLst/>
          </a:prstGeom>
          <a:noFill/>
        </p:spPr>
        <p:txBody>
          <a:bodyPr wrap="square">
            <a:spAutoFit/>
          </a:bodyPr>
          <a:lstStyle/>
          <a:p>
            <a:pPr xmlns:a="http://schemas.openxmlformats.org/drawingml/2006/main" lvl="0">
              <a:defRPr/>
            </a:pPr>
            <a:r xmlns:a="http://schemas.openxmlformats.org/drawingml/2006/main">
              <a:rPr altLang="ko-KR" lang="fi" sz="3600"/>
              <a:t>"Mene", sanoi Jeesus, "uskosi on parantanut sinut." Hän sai heti näkönsä ja seurasi Jeesusta tietä.</a:t>
            </a:r>
            <a:endParaRPr xmlns:a="http://schemas.openxmlformats.org/drawingml/2006/main" altLang="ko-KR" lang="en-US" sz="3600"/>
          </a:p>
          <a:p>
            <a:pPr xmlns:a="http://schemas.openxmlformats.org/drawingml/2006/main" lvl="0">
              <a:defRPr/>
            </a:pPr>
            <a:r xmlns:a="http://schemas.openxmlformats.org/drawingml/2006/main">
              <a:rPr altLang="ko-KR" lang="fi" sz="3600"/>
              <a:t>   </a:t>
            </a:r>
            <a:endParaRPr xmlns:a="http://schemas.openxmlformats.org/drawingml/2006/main" altLang="ko-KR" lang="en-US" sz="3600"/>
          </a:p>
          <a:p>
            <a:pPr lvl="0">
              <a:defRPr/>
            </a:pPr>
            <a:endParaRPr altLang="ko-KR" lang="en-US" sz="3600"/>
          </a:p>
          <a:p>
            <a:pPr xmlns:a="http://schemas.openxmlformats.org/drawingml/2006/main" lvl="0">
              <a:defRPr/>
            </a:pPr>
            <a:r xmlns:a="http://schemas.openxmlformats.org/drawingml/2006/main">
              <a:rPr altLang="ko-KR" lang="fi" sz="3600"/>
              <a:t> </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fi" sz="2800">
                <a:solidFill>
                  <a:schemeClr val="tx1">
                    <a:lumMod val="65000"/>
                    <a:lumOff val="35000"/>
                  </a:schemeClr>
                </a:solidFill>
              </a:rPr>
              <a:t>Mark</a:t>
            </a:r>
            <a:r xmlns:a="http://schemas.openxmlformats.org/drawingml/2006/main">
              <a:rPr altLang="en-US" lang="fi" sz="2800">
                <a:solidFill>
                  <a:schemeClr val="tx1">
                    <a:lumMod val="65000"/>
                    <a:lumOff val="35000"/>
                  </a:schemeClr>
                </a:solidFill>
              </a:rPr>
              <a:t> </a:t>
            </a:r>
            <a:r xmlns:a="http://schemas.openxmlformats.org/drawingml/2006/main">
              <a:rPr altLang="ko-KR" lang="fi" sz="2800">
                <a:solidFill>
                  <a:schemeClr val="tx1">
                    <a:lumMod val="65000"/>
                    <a:lumOff val="35000"/>
                  </a:schemeClr>
                </a:solidFill>
              </a:rPr>
              <a:t>10:</a:t>
            </a:r>
            <a:r xmlns:a="http://schemas.openxmlformats.org/drawingml/2006/main">
              <a:rPr altLang="en-US" lang="fi" sz="2800">
                <a:solidFill>
                  <a:schemeClr val="tx1">
                    <a:lumMod val="65000"/>
                    <a:lumOff val="35000"/>
                  </a:schemeClr>
                </a:solidFill>
              </a:rPr>
              <a:t> </a:t>
            </a:r>
            <a:r xmlns:a="http://schemas.openxmlformats.org/drawingml/2006/main">
              <a:rPr altLang="ko-KR" lang="fi" sz="2800">
                <a:solidFill>
                  <a:schemeClr val="tx1">
                    <a:lumMod val="65000"/>
                    <a:lumOff val="35000"/>
                  </a:schemeClr>
                </a:solidFill>
              </a:rPr>
              <a:t>52</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fi" altLang="ko-KR" sz="3200">
                <a:solidFill>
                  <a:schemeClr val="tx1">
                    <a:lumMod val="65000"/>
                    <a:lumOff val="35000"/>
                  </a:schemeClr>
                </a:solidFill>
              </a:rPr>
              <a:t>Kun Jeesus, sokea mies, tuli Jerikoon, Bartimeus istui tien varrella kerjäämässä.</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6416" y="0"/>
            <a:ext cx="9137584" cy="5672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664" y="5291356"/>
            <a:ext cx="9134632" cy="1555214"/>
          </a:xfrm>
          <a:prstGeom prst="rect">
            <a:avLst/>
          </a:prstGeom>
          <a:noFill/>
        </p:spPr>
        <p:txBody>
          <a:bodyPr wrap="square">
            <a:spAutoFit/>
          </a:bodyPr>
          <a:lstStyle/>
          <a:p>
            <a:pPr xmlns:a="http://schemas.openxmlformats.org/drawingml/2006/main" lvl="0">
              <a:defRPr/>
            </a:pPr>
            <a:r xmlns:a="http://schemas.openxmlformats.org/drawingml/2006/main">
              <a:rPr lang="fi" altLang="ko-KR" sz="3200">
                <a:solidFill>
                  <a:schemeClr val="tx1">
                    <a:lumMod val="65000"/>
                    <a:lumOff val="35000"/>
                  </a:schemeClr>
                </a:solidFill>
              </a:rPr>
              <a:t>Kun hän kuuli, että se oli Jeesus Nasaretilainen, hän alkoi huutaa: "Jeesus, Daavidin poika, armahda minua!"</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9368" y="1"/>
            <a:ext cx="9134632" cy="508518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5085" y="5380672"/>
            <a:ext cx="9078915" cy="1456373"/>
          </a:xfrm>
          <a:prstGeom prst="rect">
            <a:avLst/>
          </a:prstGeom>
          <a:noFill/>
        </p:spPr>
        <p:txBody>
          <a:bodyPr wrap="square">
            <a:spAutoFit/>
          </a:bodyPr>
          <a:lstStyle/>
          <a:p>
            <a:pPr xmlns:a="http://schemas.openxmlformats.org/drawingml/2006/main" lvl="0">
              <a:defRPr/>
            </a:pPr>
            <a:r xmlns:a="http://schemas.openxmlformats.org/drawingml/2006/main">
              <a:rPr lang="fi" altLang="ko-KR" sz="3000">
                <a:solidFill>
                  <a:schemeClr val="tx1">
                    <a:lumMod val="65000"/>
                    <a:lumOff val="35000"/>
                  </a:schemeClr>
                </a:solidFill>
              </a:rPr>
              <a:t>Jeesus kutsui Bartimeukselle. "Mitä haluat minun tekevän sinulle?" Jeesus kysyi häneltä. Sokea sanoi: "Rabbi, haluan nähdä."</a:t>
            </a:r>
            <a:endParaRPr xmlns:a="http://schemas.openxmlformats.org/drawingml/2006/main" lang="en-US" altLang="ko-KR" sz="30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975" y="0"/>
            <a:ext cx="9142025"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0" y="5157192"/>
            <a:ext cx="9144000" cy="1794153"/>
          </a:xfrm>
          <a:prstGeom prst="rect">
            <a:avLst/>
          </a:prstGeom>
          <a:noFill/>
        </p:spPr>
        <p:txBody>
          <a:bodyPr wrap="square">
            <a:spAutoFit/>
          </a:bodyPr>
          <a:lstStyle/>
          <a:p>
            <a:pPr xmlns:a="http://schemas.openxmlformats.org/drawingml/2006/main" lvl="0">
              <a:defRPr/>
            </a:pPr>
            <a:r xmlns:a="http://schemas.openxmlformats.org/drawingml/2006/main">
              <a:rPr altLang="ko-KR" lang="fi" sz="2800">
                <a:solidFill>
                  <a:schemeClr val="tx1">
                    <a:lumMod val="65000"/>
                    <a:lumOff val="35000"/>
                  </a:schemeClr>
                </a:solidFill>
              </a:rPr>
              <a:t>Poika tajusi, että hänestä tuli kurjempi kuin isänsä talon palvelijat.</a:t>
            </a:r>
            <a:endParaRPr xmlns:a="http://schemas.openxmlformats.org/drawingml/2006/main" altLang="ko-KR" lang="en-US" sz="2800">
              <a:solidFill>
                <a:schemeClr val="tx1">
                  <a:lumMod val="65000"/>
                  <a:lumOff val="35000"/>
                </a:schemeClr>
              </a:solidFill>
            </a:endParaRPr>
          </a:p>
          <a:p>
            <a:pPr xmlns:a="http://schemas.openxmlformats.org/drawingml/2006/main" lvl="0">
              <a:defRPr/>
            </a:pPr>
            <a:r xmlns:a="http://schemas.openxmlformats.org/drawingml/2006/main">
              <a:rPr altLang="ko-KR" lang="fi" sz="2800">
                <a:solidFill>
                  <a:schemeClr val="tx1">
                    <a:lumMod val="65000"/>
                    <a:lumOff val="35000"/>
                  </a:schemeClr>
                </a:solidFill>
              </a:rPr>
              <a:t>Niinpä hän palasi ja pyysi isäänsä ottamaan hänet yhdeksi palvelijoistaan.</a:t>
            </a:r>
            <a:endParaRPr xmlns:a="http://schemas.openxmlformats.org/drawingml/2006/main" altLang="en-US" lang="ko-KR" sz="2800">
              <a:solidFill>
                <a:schemeClr val="tx1">
                  <a:lumMod val="65000"/>
                  <a:lumOff val="35000"/>
                </a:schemeClr>
              </a:solidFill>
            </a:endParaRPr>
          </a:p>
        </p:txBody>
      </p:sp>
      <p:pic>
        <p:nvPicPr>
          <p:cNvPr id="6" name="그림 5"/>
          <p:cNvPicPr>
            <a:picLocks noChangeAspect="1"/>
          </p:cNvPicPr>
          <p:nvPr/>
        </p:nvPicPr>
        <p:blipFill rotWithShape="1">
          <a:blip r:embed="rId2"/>
          <a:srcRect l="79"/>
          <a:stretch>
            <a:fillRect/>
          </a:stretch>
        </p:blipFill>
        <p:spPr>
          <a:xfrm>
            <a:off x="0" y="-1"/>
            <a:ext cx="9144000" cy="501317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9512" y="5661248"/>
            <a:ext cx="9134646" cy="1077218"/>
          </a:xfrm>
          <a:prstGeom prst="rect">
            <a:avLst/>
          </a:prstGeom>
          <a:noFill/>
        </p:spPr>
        <p:txBody>
          <a:bodyPr wrap="square">
            <a:spAutoFit/>
          </a:bodyPr>
          <a:lstStyle/>
          <a:p>
            <a:pPr xmlns:a="http://schemas.openxmlformats.org/drawingml/2006/main" lvl="0">
              <a:defRPr/>
            </a:pPr>
            <a:r xmlns:a="http://schemas.openxmlformats.org/drawingml/2006/main">
              <a:rPr lang="fi" altLang="ko-KR" sz="3200">
                <a:solidFill>
                  <a:schemeClr val="tx1">
                    <a:lumMod val="65000"/>
                    <a:lumOff val="35000"/>
                  </a:schemeClr>
                </a:solidFill>
              </a:rPr>
              <a:t>"Mene", sanoi Jeesus, "uskosi on parantanut sinut." Heti hän sai näkönsä.</a:t>
            </a:r>
            <a:endParaRPr xmlns:a="http://schemas.openxmlformats.org/drawingml/2006/main" lang="en-US" altLang="ko-KR"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202360" y="-27384"/>
            <a:ext cx="6810789" cy="55446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749967"/>
            <a:ext cx="9107238" cy="1077218"/>
          </a:xfrm>
          <a:prstGeom prst="rect">
            <a:avLst/>
          </a:prstGeom>
          <a:noFill/>
        </p:spPr>
        <p:txBody>
          <a:bodyPr wrap="square">
            <a:spAutoFit/>
          </a:bodyPr>
          <a:lstStyle/>
          <a:p>
            <a:pPr xmlns:a="http://schemas.openxmlformats.org/drawingml/2006/main" lvl="0">
              <a:defRPr/>
            </a:pPr>
            <a:r xmlns:a="http://schemas.openxmlformats.org/drawingml/2006/main">
              <a:rPr lang="fi" altLang="ko-KR" sz="3200">
                <a:solidFill>
                  <a:schemeClr val="tx1">
                    <a:lumMod val="65000"/>
                    <a:lumOff val="35000"/>
                  </a:schemeClr>
                </a:solidFill>
              </a:rPr>
              <a:t>"Kiitos Jeesus!" Bartimeus seurasi Jeesusta, joka antoi hänen saada näkönsä.</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0132" y="3884"/>
            <a:ext cx="9133867" cy="57293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90151" y="176084"/>
            <a:ext cx="4053592" cy="698311"/>
          </a:xfrm>
          <a:prstGeom prst="rect">
            <a:avLst/>
          </a:prstGeom>
          <a:noFill/>
        </p:spPr>
        <p:txBody>
          <a:bodyPr wrap="square">
            <a:spAutoFit/>
          </a:bodyPr>
          <a:lstStyle/>
          <a:p>
            <a:pPr xmlns:a="http://schemas.openxmlformats.org/drawingml/2006/main" algn="ctr">
              <a:defRPr/>
            </a:pPr>
            <a:r xmlns:a="http://schemas.openxmlformats.org/drawingml/2006/main">
              <a:rPr altLang="ko-KR" lang="fi" sz="4000">
                <a:solidFill>
                  <a:srgbClr val="ff0000"/>
                </a:solidFill>
              </a:rPr>
              <a:t>Tämän päivän oppitunti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5386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12603"/>
            <a:ext cx="983695" cy="648072"/>
          </a:xfrm>
          <a:prstGeom prst="rect">
            <a:avLst/>
          </a:prstGeom>
          <a:noFill/>
        </p:spPr>
      </p:pic>
      <p:sp>
        <p:nvSpPr>
          <p:cNvPr id="17" name="TextBox 16"/>
          <p:cNvSpPr txBox="1"/>
          <p:nvPr/>
        </p:nvSpPr>
        <p:spPr>
          <a:xfrm>
            <a:off x="380230" y="1124744"/>
            <a:ext cx="8352928" cy="3378676"/>
          </a:xfrm>
          <a:prstGeom prst="rect">
            <a:avLst/>
          </a:prstGeom>
          <a:noFill/>
        </p:spPr>
        <p:txBody>
          <a:bodyPr wrap="square">
            <a:spAutoFit/>
          </a:bodyPr>
          <a:lstStyle/>
          <a:p>
            <a:pPr xmlns:a="http://schemas.openxmlformats.org/drawingml/2006/main" algn="ctr">
              <a:defRPr/>
            </a:pPr>
            <a:r xmlns:a="http://schemas.openxmlformats.org/drawingml/2006/main">
              <a:rPr altLang="ko-KR" lang="fi" sz="3600">
                <a:solidFill>
                  <a:schemeClr val="tx1">
                    <a:lumMod val="65000"/>
                    <a:lumOff val="35000"/>
                  </a:schemeClr>
                </a:solidFill>
              </a:rPr>
              <a:t>Jeesus sanoi Bartimeukselle: "Sinä uskosi on parantanut sinut."</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fi" sz="3600">
                <a:solidFill>
                  <a:schemeClr val="tx1">
                    <a:lumMod val="65000"/>
                    <a:lumOff val="35000"/>
                  </a:schemeClr>
                </a:solidFill>
              </a:rPr>
              <a:t>Se on usko, joka pelastaa meidät.</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fi" sz="3600">
                <a:solidFill>
                  <a:schemeClr val="tx1">
                    <a:lumMod val="65000"/>
                    <a:lumOff val="35000"/>
                  </a:schemeClr>
                </a:solidFill>
              </a:rPr>
              <a:t>Usko ilmaistaan vilpittömässä rukouksessa.</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fi" sz="3600">
                <a:solidFill>
                  <a:schemeClr val="tx1">
                    <a:lumMod val="65000"/>
                    <a:lumOff val="35000"/>
                  </a:schemeClr>
                </a:solidFill>
              </a:rPr>
              <a:t>Kun rukoilemme Jeesusta,</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fi" sz="3600">
                <a:solidFill>
                  <a:schemeClr val="tx1">
                    <a:lumMod val="65000"/>
                    <a:lumOff val="35000"/>
                  </a:schemeClr>
                </a:solidFill>
              </a:rPr>
              <a:t>Meillä on oltava tämä usko.</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9131" y="204846"/>
            <a:ext cx="4053592" cy="574299"/>
          </a:xfrm>
          <a:prstGeom prst="rect">
            <a:avLst/>
          </a:prstGeom>
          <a:noFill/>
        </p:spPr>
        <p:txBody>
          <a:bodyPr wrap="square">
            <a:spAutoFit/>
          </a:bodyPr>
          <a:lstStyle/>
          <a:p>
            <a:pPr xmlns:a="http://schemas.openxmlformats.org/drawingml/2006/main" algn="ctr">
              <a:defRPr/>
            </a:pPr>
            <a:r xmlns:a="http://schemas.openxmlformats.org/drawingml/2006/main">
              <a:rPr altLang="ko-KR" lang="fi" sz="3200"/>
              <a:t>Kuka on Jeesus?</a:t>
            </a:r>
            <a:r xmlns:a="http://schemas.openxmlformats.org/drawingml/2006/main">
              <a:rPr altLang="en-US" lang="fi"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fi" sz="3600">
                <a:solidFill>
                  <a:srgbClr val="0070c0"/>
                </a:solidFill>
              </a:rPr>
              <a:t>Jeesus on..</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fi" sz="3600">
                <a:solidFill>
                  <a:schemeClr val="tx1">
                    <a:lumMod val="65000"/>
                    <a:lumOff val="35000"/>
                  </a:schemeClr>
                </a:solidFill>
              </a:rPr>
              <a:t>Jeesus on se, joka kuuntelee vilpittömät rukouksemme ja vastaa niihin.</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fi" sz="4000">
                <a:solidFill>
                  <a:srgbClr val="ff0000"/>
                </a:solidFill>
              </a:rPr>
              <a:t>Tämän päivän tietokilpailu</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9296" y="70401"/>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062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fi" sz="3200">
                <a:solidFill>
                  <a:schemeClr val="tx1">
                    <a:lumMod val="65000"/>
                    <a:lumOff val="35000"/>
                  </a:schemeClr>
                </a:solidFill>
              </a:rPr>
              <a:t>Mitä Bartimeus pyysi Jeesukselta?</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fi" sz="2800">
                <a:solidFill>
                  <a:schemeClr val="tx1">
                    <a:lumMod val="65000"/>
                    <a:lumOff val="35000"/>
                  </a:schemeClr>
                </a:solidFill>
              </a:rPr>
              <a:t>① </a:t>
            </a:r>
            <a:r xmlns:a="http://schemas.openxmlformats.org/drawingml/2006/main">
              <a:rPr altLang="ko-KR" lang="fi" sz="2800">
                <a:solidFill>
                  <a:schemeClr val="tx1">
                    <a:lumMod val="65000"/>
                    <a:lumOff val="35000"/>
                  </a:schemeClr>
                </a:solidFill>
              </a:rPr>
              <a:t>Anna minulle paljon rahaa.</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fi" sz="2800">
                <a:solidFill>
                  <a:schemeClr val="tx1">
                    <a:lumMod val="65000"/>
                    <a:lumOff val="35000"/>
                  </a:schemeClr>
                </a:solidFill>
              </a:rPr>
              <a:t>② </a:t>
            </a:r>
            <a:r xmlns:a="http://schemas.openxmlformats.org/drawingml/2006/main">
              <a:rPr altLang="ko-KR" lang="fi" sz="2800">
                <a:solidFill>
                  <a:schemeClr val="tx1">
                    <a:lumMod val="65000"/>
                    <a:lumOff val="35000"/>
                  </a:schemeClr>
                </a:solidFill>
              </a:rPr>
              <a:t>Haluan olla opetuslapsesi.</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fi" sz="2800">
                <a:solidFill>
                  <a:schemeClr val="tx1">
                    <a:lumMod val="65000"/>
                    <a:lumOff val="35000"/>
                  </a:schemeClr>
                </a:solidFill>
              </a:rPr>
              <a:t>③ </a:t>
            </a:r>
            <a:r xmlns:a="http://schemas.openxmlformats.org/drawingml/2006/main">
              <a:rPr altLang="ko-KR" lang="fi" sz="2800">
                <a:solidFill>
                  <a:schemeClr val="tx1">
                    <a:lumMod val="65000"/>
                    <a:lumOff val="35000"/>
                  </a:schemeClr>
                </a:solidFill>
              </a:rPr>
              <a:t>Anna minun kävellä veden päällä.</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15748"/>
            <a:ext cx="8712968" cy="511622"/>
          </a:xfrm>
          <a:prstGeom prst="rect">
            <a:avLst/>
          </a:prstGeom>
          <a:noFill/>
        </p:spPr>
        <p:txBody>
          <a:bodyPr wrap="square">
            <a:spAutoFit/>
          </a:bodyPr>
          <a:lstStyle/>
          <a:p>
            <a:pPr xmlns:a="http://schemas.openxmlformats.org/drawingml/2006/main" lvl="0">
              <a:defRPr/>
            </a:pPr>
            <a:r xmlns:a="http://schemas.openxmlformats.org/drawingml/2006/main">
              <a:rPr altLang="en-US" lang="fi" sz="2800">
                <a:solidFill>
                  <a:schemeClr val="tx1">
                    <a:lumMod val="65000"/>
                    <a:lumOff val="35000"/>
                  </a:schemeClr>
                </a:solidFill>
              </a:rPr>
              <a:t>④ </a:t>
            </a:r>
            <a:r xmlns:a="http://schemas.openxmlformats.org/drawingml/2006/main">
              <a:rPr altLang="ko-KR" lang="fi" sz="2800">
                <a:solidFill>
                  <a:schemeClr val="tx1">
                    <a:lumMod val="65000"/>
                    <a:lumOff val="35000"/>
                  </a:schemeClr>
                </a:solidFill>
              </a:rPr>
              <a:t>Haluan nähdä uudestaan.</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11592" y="5126076"/>
            <a:ext cx="8712968" cy="510819"/>
          </a:xfrm>
          <a:prstGeom prst="rect">
            <a:avLst/>
          </a:prstGeom>
          <a:noFill/>
        </p:spPr>
        <p:txBody>
          <a:bodyPr wrap="square">
            <a:spAutoFit/>
          </a:bodyPr>
          <a:lstStyle/>
          <a:p>
            <a:pPr xmlns:a="http://schemas.openxmlformats.org/drawingml/2006/main" lvl="0">
              <a:defRPr/>
            </a:pPr>
            <a:r xmlns:a="http://schemas.openxmlformats.org/drawingml/2006/main">
              <a:rPr altLang="en-US" lang="fi" sz="2800">
                <a:solidFill>
                  <a:srgbClr val="ff0000"/>
                </a:solidFill>
              </a:rPr>
              <a:t>④ </a:t>
            </a:r>
            <a:r xmlns:a="http://schemas.openxmlformats.org/drawingml/2006/main">
              <a:rPr altLang="ko-KR" lang="fi" sz="2800">
                <a:solidFill>
                  <a:srgbClr val="ff0000"/>
                </a:solidFill>
              </a:rPr>
              <a:t>Haluan nähdä uudestaan.</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5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fi" sz="4000">
                <a:solidFill>
                  <a:srgbClr val="ff0000"/>
                </a:solidFill>
              </a:rPr>
              <a:t>Tämän päivän Sana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101567"/>
            <a:ext cx="983695" cy="648072"/>
          </a:xfrm>
          <a:prstGeom prst="rect">
            <a:avLst/>
          </a:prstGeom>
          <a:noFill/>
        </p:spPr>
      </p:pic>
      <p:sp>
        <p:nvSpPr>
          <p:cNvPr id="23" name="TextBox 22"/>
          <p:cNvSpPr txBox="1"/>
          <p:nvPr/>
        </p:nvSpPr>
        <p:spPr>
          <a:xfrm>
            <a:off x="452238" y="1735088"/>
            <a:ext cx="8208912" cy="3930382"/>
          </a:xfrm>
          <a:prstGeom prst="rect">
            <a:avLst/>
          </a:prstGeom>
          <a:noFill/>
        </p:spPr>
        <p:txBody>
          <a:bodyPr wrap="square">
            <a:spAutoFit/>
          </a:bodyPr>
          <a:lstStyle/>
          <a:p>
            <a:pPr xmlns:a="http://schemas.openxmlformats.org/drawingml/2006/main" lvl="0">
              <a:defRPr/>
            </a:pPr>
            <a:r xmlns:a="http://schemas.openxmlformats.org/drawingml/2006/main">
              <a:rPr altLang="ko-KR" lang="fi" sz="3600"/>
              <a:t>"Mene", sanoi Jeesus, "uskosi on parantanut sinut." Hän sai heti näkönsä ja seurasi Jeesusta tietä.</a:t>
            </a:r>
            <a:endParaRPr xmlns:a="http://schemas.openxmlformats.org/drawingml/2006/main" altLang="ko-KR" lang="en-US" sz="3600"/>
          </a:p>
          <a:p>
            <a:pPr xmlns:a="http://schemas.openxmlformats.org/drawingml/2006/main" lvl="0">
              <a:defRPr/>
            </a:pPr>
            <a:r xmlns:a="http://schemas.openxmlformats.org/drawingml/2006/main">
              <a:rPr altLang="ko-KR" lang="fi" sz="3600"/>
              <a:t>   </a:t>
            </a:r>
            <a:endParaRPr xmlns:a="http://schemas.openxmlformats.org/drawingml/2006/main" altLang="ko-KR" lang="en-US" sz="3600"/>
          </a:p>
          <a:p>
            <a:pPr lvl="0">
              <a:defRPr/>
            </a:pPr>
            <a:endParaRPr altLang="ko-KR" lang="en-US" sz="3600"/>
          </a:p>
          <a:p>
            <a:pPr xmlns:a="http://schemas.openxmlformats.org/drawingml/2006/main" lvl="0">
              <a:defRPr/>
            </a:pPr>
            <a:r xmlns:a="http://schemas.openxmlformats.org/drawingml/2006/main">
              <a:rPr altLang="ko-KR" lang="fi" sz="3600"/>
              <a:t> </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fi" sz="2800">
                <a:solidFill>
                  <a:schemeClr val="tx1">
                    <a:lumMod val="65000"/>
                    <a:lumOff val="35000"/>
                  </a:schemeClr>
                </a:solidFill>
              </a:rPr>
              <a:t>Mark</a:t>
            </a:r>
            <a:r xmlns:a="http://schemas.openxmlformats.org/drawingml/2006/main">
              <a:rPr altLang="en-US" lang="fi" sz="2800">
                <a:solidFill>
                  <a:schemeClr val="tx1">
                    <a:lumMod val="65000"/>
                    <a:lumOff val="35000"/>
                  </a:schemeClr>
                </a:solidFill>
              </a:rPr>
              <a:t> </a:t>
            </a:r>
            <a:r xmlns:a="http://schemas.openxmlformats.org/drawingml/2006/main">
              <a:rPr altLang="ko-KR" lang="fi" sz="2800">
                <a:solidFill>
                  <a:schemeClr val="tx1">
                    <a:lumMod val="65000"/>
                    <a:lumOff val="35000"/>
                  </a:schemeClr>
                </a:solidFill>
              </a:rPr>
              <a:t>10:</a:t>
            </a:r>
            <a:r xmlns:a="http://schemas.openxmlformats.org/drawingml/2006/main">
              <a:rPr altLang="en-US" lang="fi" sz="2800">
                <a:solidFill>
                  <a:schemeClr val="tx1">
                    <a:lumMod val="65000"/>
                    <a:lumOff val="35000"/>
                  </a:schemeClr>
                </a:solidFill>
              </a:rPr>
              <a:t> </a:t>
            </a:r>
            <a:r xmlns:a="http://schemas.openxmlformats.org/drawingml/2006/main">
              <a:rPr altLang="ko-KR" lang="fi" sz="2800">
                <a:solidFill>
                  <a:schemeClr val="tx1">
                    <a:lumMod val="65000"/>
                    <a:lumOff val="35000"/>
                  </a:schemeClr>
                </a:solidFill>
              </a:rPr>
              <a:t>52</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fi" altLang="ko-KR" b="1">
                <a:solidFill>
                  <a:schemeClr val="tx1">
                    <a:lumMod val="50000"/>
                    <a:lumOff val="50000"/>
                  </a:schemeClr>
                </a:solidFill>
              </a:rPr>
              <a:t>Nro 77 Jumalan sana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096707"/>
          </a:xfrm>
          <a:prstGeom prst="rect">
            <a:avLst/>
          </a:prstGeom>
          <a:noFill/>
        </p:spPr>
        <p:txBody>
          <a:bodyPr wrap="square">
            <a:spAutoFit/>
          </a:bodyPr>
          <a:lstStyle/>
          <a:p>
            <a:pPr xmlns:a="http://schemas.openxmlformats.org/drawingml/2006/main" algn="ctr">
              <a:defRPr/>
            </a:pPr>
            <a:r xmlns:a="http://schemas.openxmlformats.org/drawingml/2006/main">
              <a:rPr lang="fi" altLang="ko-KR" sz="4400"/>
              <a:t>Sakkeus kiipesi puuhun</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194887" y="2060848"/>
            <a:ext cx="4943222" cy="36724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fi" sz="4000">
                <a:solidFill>
                  <a:srgbClr val="ff0000"/>
                </a:solidFill>
              </a:rPr>
              <a:t>Tämän päivän Sana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8342" y="5793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50480"/>
            <a:ext cx="983695" cy="648072"/>
          </a:xfrm>
          <a:prstGeom prst="rect">
            <a:avLst/>
          </a:prstGeom>
          <a:noFill/>
        </p:spPr>
      </p:pic>
      <p:sp>
        <p:nvSpPr>
          <p:cNvPr id="23" name="TextBox 22"/>
          <p:cNvSpPr txBox="1"/>
          <p:nvPr/>
        </p:nvSpPr>
        <p:spPr>
          <a:xfrm>
            <a:off x="539552" y="2420888"/>
            <a:ext cx="8208912" cy="1177657"/>
          </a:xfrm>
          <a:prstGeom prst="rect">
            <a:avLst/>
          </a:prstGeom>
          <a:noFill/>
        </p:spPr>
        <p:txBody>
          <a:bodyPr wrap="square">
            <a:spAutoFit/>
          </a:bodyPr>
          <a:lstStyle/>
          <a:p>
            <a:pPr xmlns:a="http://schemas.openxmlformats.org/drawingml/2006/main" lvl="0">
              <a:defRPr/>
            </a:pPr>
            <a:r xmlns:a="http://schemas.openxmlformats.org/drawingml/2006/main">
              <a:rPr altLang="ko-KR" lang="fi" sz="3600"/>
              <a:t>Sillä Ihmisen Poika tuli etsimään ja pelastamaan sitä, mikä on kadonnut."</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fi" sz="2800">
                <a:solidFill>
                  <a:schemeClr val="tx1">
                    <a:lumMod val="65000"/>
                    <a:lumOff val="35000"/>
                  </a:schemeClr>
                </a:solidFill>
              </a:rPr>
              <a:t>Luke</a:t>
            </a:r>
            <a:r xmlns:a="http://schemas.openxmlformats.org/drawingml/2006/main">
              <a:rPr altLang="en-US" lang="fi" sz="2800">
                <a:solidFill>
                  <a:schemeClr val="tx1">
                    <a:lumMod val="65000"/>
                    <a:lumOff val="35000"/>
                  </a:schemeClr>
                </a:solidFill>
              </a:rPr>
              <a:t> </a:t>
            </a:r>
            <a:r xmlns:a="http://schemas.openxmlformats.org/drawingml/2006/main">
              <a:rPr altLang="ko-KR" lang="fi" sz="2800">
                <a:solidFill>
                  <a:schemeClr val="tx1">
                    <a:lumMod val="65000"/>
                    <a:lumOff val="35000"/>
                  </a:schemeClr>
                </a:solidFill>
              </a:rPr>
              <a:t>19:</a:t>
            </a:r>
            <a:r xmlns:a="http://schemas.openxmlformats.org/drawingml/2006/main">
              <a:rPr altLang="en-US" lang="fi" sz="2800">
                <a:solidFill>
                  <a:schemeClr val="tx1">
                    <a:lumMod val="65000"/>
                    <a:lumOff val="35000"/>
                  </a:schemeClr>
                </a:solidFill>
              </a:rPr>
              <a:t> </a:t>
            </a:r>
            <a:r xmlns:a="http://schemas.openxmlformats.org/drawingml/2006/main">
              <a:rPr altLang="ko-KR" lang="fi" sz="2800">
                <a:solidFill>
                  <a:schemeClr val="tx1">
                    <a:lumMod val="65000"/>
                    <a:lumOff val="35000"/>
                  </a:schemeClr>
                </a:solidFill>
              </a:rPr>
              <a:t>10</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fi" altLang="ko-KR" sz="3200">
                <a:solidFill>
                  <a:schemeClr val="tx1">
                    <a:lumMod val="65000"/>
                    <a:lumOff val="35000"/>
                  </a:schemeClr>
                </a:solidFill>
              </a:rPr>
              <a:t>Siellä oli rikas mies nimeltä Sakkeus. Hän oli yliveronkantaja, joten ihmiset vihasivat häntä.</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672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805264"/>
            <a:ext cx="9134632" cy="954107"/>
          </a:xfrm>
          <a:prstGeom prst="rect">
            <a:avLst/>
          </a:prstGeom>
          <a:noFill/>
        </p:spPr>
        <p:txBody>
          <a:bodyPr wrap="square">
            <a:spAutoFit/>
          </a:bodyPr>
          <a:lstStyle/>
          <a:p>
            <a:pPr xmlns:a="http://schemas.openxmlformats.org/drawingml/2006/main" lvl="0">
              <a:defRPr/>
            </a:pPr>
            <a:r xmlns:a="http://schemas.openxmlformats.org/drawingml/2006/main">
              <a:rPr lang="fi" altLang="ko-KR" sz="2800">
                <a:solidFill>
                  <a:schemeClr val="tx1">
                    <a:lumMod val="65000"/>
                    <a:lumOff val="35000"/>
                  </a:schemeClr>
                </a:solidFill>
              </a:rPr>
              <a:t>Eräänä päivänä Jeesus tuli kylään, jossa Sakkeus asui. Monet ihmiset olivat tungosta katsomassa Jeesusta.</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9368" y="0"/>
            <a:ext cx="9134632" cy="572836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9184" y="5288340"/>
            <a:ext cx="9134646" cy="1558230"/>
          </a:xfrm>
          <a:prstGeom prst="rect">
            <a:avLst/>
          </a:prstGeom>
          <a:noFill/>
        </p:spPr>
        <p:txBody>
          <a:bodyPr wrap="square">
            <a:spAutoFit/>
          </a:bodyPr>
          <a:lstStyle/>
          <a:p>
            <a:pPr xmlns:a="http://schemas.openxmlformats.org/drawingml/2006/main" lvl="0">
              <a:defRPr/>
            </a:pPr>
            <a:r xmlns:a="http://schemas.openxmlformats.org/drawingml/2006/main">
              <a:rPr lang="fi" altLang="ko-KR" sz="3200">
                <a:solidFill>
                  <a:schemeClr val="tx1">
                    <a:lumMod val="65000"/>
                    <a:lumOff val="35000"/>
                  </a:schemeClr>
                </a:solidFill>
              </a:rPr>
              <a:t>Heti kun isä näki poikansa tulevan kaukaa, hän juoksi hänen luokseen ja halasi häntä ja otti hänet ilolla vastaan.</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195736" y="188640"/>
            <a:ext cx="4464496" cy="453650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400" y="5373216"/>
            <a:ext cx="9078915" cy="1368578"/>
          </a:xfrm>
          <a:prstGeom prst="rect">
            <a:avLst/>
          </a:prstGeom>
          <a:noFill/>
        </p:spPr>
        <p:txBody>
          <a:bodyPr wrap="square">
            <a:spAutoFit/>
          </a:bodyPr>
          <a:lstStyle/>
          <a:p>
            <a:pPr xmlns:a="http://schemas.openxmlformats.org/drawingml/2006/main" lvl="0">
              <a:defRPr/>
            </a:pPr>
            <a:r xmlns:a="http://schemas.openxmlformats.org/drawingml/2006/main">
              <a:rPr lang="fi" altLang="ko-KR" sz="2800">
                <a:solidFill>
                  <a:schemeClr val="tx1">
                    <a:lumMod val="65000"/>
                    <a:lumOff val="35000"/>
                  </a:schemeClr>
                </a:solidFill>
              </a:rPr>
              <a:t>Sakkeus kiipesi puuhun nähdäkseen Jeesuksen. Jeesus katsoi häneen ja sanoi. "Sakkeus, tule heti alas. Minun täytyy pysyä kotonasi tänään."</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 y="-12084"/>
            <a:ext cx="9144000" cy="531329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0432" y="5780782"/>
            <a:ext cx="9134646" cy="1065788"/>
          </a:xfrm>
          <a:prstGeom prst="rect">
            <a:avLst/>
          </a:prstGeom>
          <a:noFill/>
        </p:spPr>
        <p:txBody>
          <a:bodyPr wrap="square">
            <a:spAutoFit/>
          </a:bodyPr>
          <a:lstStyle/>
          <a:p>
            <a:pPr xmlns:a="http://schemas.openxmlformats.org/drawingml/2006/main" lvl="0">
              <a:defRPr/>
            </a:pPr>
            <a:r xmlns:a="http://schemas.openxmlformats.org/drawingml/2006/main">
              <a:rPr lang="fi" altLang="ko-KR" sz="3200">
                <a:solidFill>
                  <a:schemeClr val="tx1">
                    <a:lumMod val="65000"/>
                    <a:lumOff val="35000"/>
                  </a:schemeClr>
                </a:solidFill>
              </a:rPr>
              <a:t>"Sakkeus päätti Jeesukselle: "Annan puolet omaisuudestani köyhille."</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4687"/>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749967"/>
            <a:ext cx="9107238" cy="1001353"/>
          </a:xfrm>
          <a:prstGeom prst="rect">
            <a:avLst/>
          </a:prstGeom>
          <a:noFill/>
        </p:spPr>
        <p:txBody>
          <a:bodyPr wrap="square">
            <a:spAutoFit/>
          </a:bodyPr>
          <a:lstStyle/>
          <a:p>
            <a:pPr xmlns:a="http://schemas.openxmlformats.org/drawingml/2006/main" lvl="0">
              <a:defRPr/>
            </a:pPr>
            <a:r xmlns:a="http://schemas.openxmlformats.org/drawingml/2006/main">
              <a:rPr lang="fi" altLang="ko-KR" sz="3000">
                <a:solidFill>
                  <a:schemeClr val="tx1">
                    <a:lumMod val="65000"/>
                    <a:lumOff val="35000"/>
                  </a:schemeClr>
                </a:solidFill>
              </a:rPr>
              <a:t>Jeesus sanoi: "Tänään on pelastus tullut tähän taloon. Minä tulin etsimään ja pelastamaan sitä, mikä on kadonnut."</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25619" cy="57293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5832" y="203047"/>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fi" sz="4000">
                <a:solidFill>
                  <a:srgbClr val="ff0000"/>
                </a:solidFill>
              </a:rPr>
              <a:t>Tämän päivän oppitunti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65873"/>
            <a:ext cx="983695" cy="648072"/>
          </a:xfrm>
          <a:prstGeom prst="rect">
            <a:avLst/>
          </a:prstGeom>
          <a:noFill/>
        </p:spPr>
      </p:pic>
      <p:sp>
        <p:nvSpPr>
          <p:cNvPr id="17" name="TextBox 16"/>
          <p:cNvSpPr txBox="1"/>
          <p:nvPr/>
        </p:nvSpPr>
        <p:spPr>
          <a:xfrm>
            <a:off x="380230" y="1124744"/>
            <a:ext cx="8352928" cy="3502501"/>
          </a:xfrm>
          <a:prstGeom prst="rect">
            <a:avLst/>
          </a:prstGeom>
          <a:noFill/>
        </p:spPr>
        <p:txBody>
          <a:bodyPr wrap="square">
            <a:spAutoFit/>
          </a:bodyPr>
          <a:lstStyle/>
          <a:p>
            <a:pPr xmlns:a="http://schemas.openxmlformats.org/drawingml/2006/main" algn="ctr">
              <a:defRPr/>
            </a:pPr>
            <a:r xmlns:a="http://schemas.openxmlformats.org/drawingml/2006/main">
              <a:rPr altLang="ko-KR" lang="fi" sz="3200">
                <a:solidFill>
                  <a:schemeClr val="tx1">
                    <a:lumMod val="65000"/>
                    <a:lumOff val="35000"/>
                  </a:schemeClr>
                </a:solidFill>
              </a:rPr>
              <a:t>Kun Sakkeus tapasi Jeesuksen, hän tunnusti luovuttavansa kaikkein rakkaimman omaisuutensa köyhille.</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fi" sz="3200">
                <a:solidFill>
                  <a:schemeClr val="tx1">
                    <a:lumMod val="65000"/>
                    <a:lumOff val="35000"/>
                  </a:schemeClr>
                </a:solidFill>
              </a:rPr>
              <a:t>Mikä on sinulle tärkeintä?</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fi" sz="3200">
                <a:solidFill>
                  <a:schemeClr val="tx1">
                    <a:lumMod val="65000"/>
                    <a:lumOff val="35000"/>
                  </a:schemeClr>
                </a:solidFill>
              </a:rPr>
              <a:t>Mistä luovuit Jeesuksen tapaamisen jälkeen?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fi" sz="3200">
                <a:solidFill>
                  <a:schemeClr val="tx1">
                    <a:lumMod val="65000"/>
                    <a:lumOff val="35000"/>
                  </a:schemeClr>
                </a:solidFill>
              </a:rPr>
              <a:t>Meidän on muistettava, että meille kallein on Jeesus.</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06922" y="120696"/>
            <a:ext cx="4053592" cy="572724"/>
          </a:xfrm>
          <a:prstGeom prst="rect">
            <a:avLst/>
          </a:prstGeom>
          <a:noFill/>
        </p:spPr>
        <p:txBody>
          <a:bodyPr wrap="square">
            <a:spAutoFit/>
          </a:bodyPr>
          <a:lstStyle/>
          <a:p>
            <a:pPr xmlns:a="http://schemas.openxmlformats.org/drawingml/2006/main" algn="ctr">
              <a:defRPr/>
            </a:pPr>
            <a:r xmlns:a="http://schemas.openxmlformats.org/drawingml/2006/main">
              <a:rPr altLang="ko-KR" lang="fi" sz="3200">
                <a:solidFill>
                  <a:srgbClr val="ff0000"/>
                </a:solidFill>
              </a:rPr>
              <a:t>Kuka on Jeesus?</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42789" y="7372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57399"/>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fi" sz="3600">
                <a:solidFill>
                  <a:srgbClr val="0070c0"/>
                </a:solidFill>
              </a:rPr>
              <a:t>Jeesus on..</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altLang="ko-KR" lang="fi" sz="3600">
                <a:solidFill>
                  <a:schemeClr val="tx1">
                    <a:lumMod val="65000"/>
                    <a:lumOff val="35000"/>
                  </a:schemeClr>
                </a:solidFill>
              </a:rPr>
              <a:t>Jeesus on Vapahtaja, joka tuli tähän maahan pelastamaan kaikki erotuksetta.</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fi" sz="4000">
                <a:solidFill>
                  <a:srgbClr val="ff0000"/>
                </a:solidFill>
              </a:rPr>
              <a:t>Tämän päivän</a:t>
            </a:r>
            <a:r xmlns:a="http://schemas.openxmlformats.org/drawingml/2006/main">
              <a:rPr altLang="en-US" lang="fi" sz="4000">
                <a:solidFill>
                  <a:srgbClr val="ff0000"/>
                </a:solidFill>
              </a:rPr>
              <a:t> </a:t>
            </a:r>
            <a:r xmlns:a="http://schemas.openxmlformats.org/drawingml/2006/main">
              <a:rPr altLang="ko-KR" lang="fi" sz="4000">
                <a:solidFill>
                  <a:srgbClr val="ff0000"/>
                </a:solidFill>
              </a:rPr>
              <a:t>Tietokilpailu</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7721" y="12928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10190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fi" sz="3200">
                <a:solidFill>
                  <a:schemeClr val="tx1">
                    <a:lumMod val="65000"/>
                    <a:lumOff val="35000"/>
                  </a:schemeClr>
                </a:solidFill>
              </a:rPr>
              <a:t>Miksi ihmiset vihasivat Sakkeusta?</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fi" sz="2800">
                <a:solidFill>
                  <a:schemeClr val="tx1">
                    <a:lumMod val="65000"/>
                    <a:lumOff val="35000"/>
                  </a:schemeClr>
                </a:solidFill>
              </a:rPr>
              <a:t>① </a:t>
            </a:r>
            <a:r xmlns:a="http://schemas.openxmlformats.org/drawingml/2006/main">
              <a:rPr altLang="ko-KR" lang="fi" sz="2800">
                <a:solidFill>
                  <a:schemeClr val="tx1">
                    <a:lumMod val="65000"/>
                    <a:lumOff val="35000"/>
                  </a:schemeClr>
                </a:solidFill>
              </a:rPr>
              <a:t>Koska</a:t>
            </a:r>
            <a:r xmlns:a="http://schemas.openxmlformats.org/drawingml/2006/main">
              <a:rPr altLang="en-US" lang="fi" sz="2800">
                <a:solidFill>
                  <a:schemeClr val="tx1">
                    <a:lumMod val="65000"/>
                    <a:lumOff val="35000"/>
                  </a:schemeClr>
                </a:solidFill>
              </a:rPr>
              <a:t> </a:t>
            </a:r>
            <a:r xmlns:a="http://schemas.openxmlformats.org/drawingml/2006/main">
              <a:rPr altLang="ko-KR" lang="fi" sz="2800">
                <a:solidFill>
                  <a:schemeClr val="tx1">
                    <a:lumMod val="65000"/>
                    <a:lumOff val="35000"/>
                  </a:schemeClr>
                </a:solidFill>
              </a:rPr>
              <a:t>hän</a:t>
            </a:r>
            <a:r xmlns:a="http://schemas.openxmlformats.org/drawingml/2006/main">
              <a:rPr altLang="en-US" lang="fi" sz="2800">
                <a:solidFill>
                  <a:schemeClr val="tx1">
                    <a:lumMod val="65000"/>
                    <a:lumOff val="35000"/>
                  </a:schemeClr>
                </a:solidFill>
              </a:rPr>
              <a:t> </a:t>
            </a:r>
            <a:r xmlns:a="http://schemas.openxmlformats.org/drawingml/2006/main">
              <a:rPr altLang="ko-KR" lang="fi" sz="2800">
                <a:solidFill>
                  <a:schemeClr val="tx1">
                    <a:lumMod val="65000"/>
                    <a:lumOff val="35000"/>
                  </a:schemeClr>
                </a:solidFill>
              </a:rPr>
              <a:t>oli</a:t>
            </a:r>
            <a:r xmlns:a="http://schemas.openxmlformats.org/drawingml/2006/main">
              <a:rPr altLang="en-US" lang="fi" sz="2800">
                <a:solidFill>
                  <a:schemeClr val="tx1">
                    <a:lumMod val="65000"/>
                    <a:lumOff val="35000"/>
                  </a:schemeClr>
                </a:solidFill>
              </a:rPr>
              <a:t> </a:t>
            </a:r>
            <a:r xmlns:a="http://schemas.openxmlformats.org/drawingml/2006/main">
              <a:rPr altLang="ko-KR" lang="fi" sz="2800">
                <a:solidFill>
                  <a:schemeClr val="tx1">
                    <a:lumMod val="65000"/>
                    <a:lumOff val="35000"/>
                  </a:schemeClr>
                </a:solidFill>
              </a:rPr>
              <a:t>a</a:t>
            </a:r>
            <a:r xmlns:a="http://schemas.openxmlformats.org/drawingml/2006/main">
              <a:rPr altLang="en-US" lang="fi" sz="2800">
                <a:solidFill>
                  <a:schemeClr val="tx1">
                    <a:lumMod val="65000"/>
                    <a:lumOff val="35000"/>
                  </a:schemeClr>
                </a:solidFill>
              </a:rPr>
              <a:t> </a:t>
            </a:r>
            <a:r xmlns:a="http://schemas.openxmlformats.org/drawingml/2006/main">
              <a:rPr altLang="ko-KR" lang="fi" sz="2800">
                <a:solidFill>
                  <a:schemeClr val="tx1">
                    <a:lumMod val="65000"/>
                    <a:lumOff val="35000"/>
                  </a:schemeClr>
                </a:solidFill>
              </a:rPr>
              <a:t>päällikkö</a:t>
            </a:r>
            <a:r xmlns:a="http://schemas.openxmlformats.org/drawingml/2006/main">
              <a:rPr altLang="en-US" lang="fi" sz="2800">
                <a:solidFill>
                  <a:schemeClr val="tx1">
                    <a:lumMod val="65000"/>
                    <a:lumOff val="35000"/>
                  </a:schemeClr>
                </a:solidFill>
              </a:rPr>
              <a:t> </a:t>
            </a:r>
            <a:r xmlns:a="http://schemas.openxmlformats.org/drawingml/2006/main">
              <a:rPr altLang="ko-KR" lang="fi" sz="2800">
                <a:solidFill>
                  <a:schemeClr val="tx1">
                    <a:lumMod val="65000"/>
                    <a:lumOff val="35000"/>
                  </a:schemeClr>
                </a:solidFill>
              </a:rPr>
              <a:t>verottaa</a:t>
            </a:r>
            <a:r xmlns:a="http://schemas.openxmlformats.org/drawingml/2006/main">
              <a:rPr altLang="en-US" lang="fi" sz="2800">
                <a:solidFill>
                  <a:schemeClr val="tx1">
                    <a:lumMod val="65000"/>
                    <a:lumOff val="35000"/>
                  </a:schemeClr>
                </a:solidFill>
              </a:rPr>
              <a:t> </a:t>
            </a:r>
            <a:r xmlns:a="http://schemas.openxmlformats.org/drawingml/2006/main">
              <a:rPr altLang="ko-KR" lang="fi" sz="2800">
                <a:solidFill>
                  <a:schemeClr val="tx1">
                    <a:lumMod val="65000"/>
                    <a:lumOff val="35000"/>
                  </a:schemeClr>
                </a:solidFill>
              </a:rPr>
              <a:t>keräilijä.</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fi" sz="2800">
                <a:solidFill>
                  <a:schemeClr val="tx1">
                    <a:lumMod val="65000"/>
                    <a:lumOff val="35000"/>
                  </a:schemeClr>
                </a:solidFill>
              </a:rPr>
              <a:t>② </a:t>
            </a:r>
            <a:r xmlns:a="http://schemas.openxmlformats.org/drawingml/2006/main">
              <a:rPr altLang="ko-KR" lang="fi" sz="2800">
                <a:solidFill>
                  <a:schemeClr val="tx1">
                    <a:lumMod val="65000"/>
                    <a:lumOff val="35000"/>
                  </a:schemeClr>
                </a:solidFill>
              </a:rPr>
              <a:t>Koska hän uskoi Jeesukseen hyvin.</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fi" sz="2800">
                <a:solidFill>
                  <a:schemeClr val="tx1">
                    <a:lumMod val="65000"/>
                    <a:lumOff val="35000"/>
                  </a:schemeClr>
                </a:solidFill>
              </a:rPr>
              <a:t>③ </a:t>
            </a:r>
            <a:r xmlns:a="http://schemas.openxmlformats.org/drawingml/2006/main">
              <a:rPr altLang="ko-KR" lang="fi" sz="2800">
                <a:solidFill>
                  <a:schemeClr val="tx1">
                    <a:lumMod val="65000"/>
                    <a:lumOff val="35000"/>
                  </a:schemeClr>
                </a:solidFill>
              </a:rPr>
              <a:t>Koska hän rukoili paljon.</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fi" sz="2800">
                <a:solidFill>
                  <a:schemeClr val="tx1">
                    <a:lumMod val="65000"/>
                    <a:lumOff val="35000"/>
                  </a:schemeClr>
                </a:solidFill>
              </a:rPr>
              <a:t>④ </a:t>
            </a:r>
            <a:r xmlns:a="http://schemas.openxmlformats.org/drawingml/2006/main">
              <a:rPr altLang="ko-KR" lang="fi" sz="2800">
                <a:solidFill>
                  <a:schemeClr val="tx1">
                    <a:lumMod val="65000"/>
                    <a:lumOff val="35000"/>
                  </a:schemeClr>
                </a:solidFill>
              </a:rPr>
              <a:t>Koska hän oli komea.</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8536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fi" sz="2800">
                <a:solidFill>
                  <a:srgbClr val="ff0000"/>
                </a:solidFill>
              </a:rPr>
              <a:t>① </a:t>
            </a:r>
            <a:r xmlns:a="http://schemas.openxmlformats.org/drawingml/2006/main">
              <a:rPr altLang="ko-KR" lang="fi" sz="2800">
                <a:solidFill>
                  <a:srgbClr val="ff0000"/>
                </a:solidFill>
              </a:rPr>
              <a:t>Koska hän oli yliveronkerääjä.</a:t>
            </a:r>
            <a:endParaRPr xmlns:a="http://schemas.openxmlformats.org/drawingml/2006/main" altLang="ko-KR" 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6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fi" sz="4000">
                <a:solidFill>
                  <a:srgbClr val="ff0000"/>
                </a:solidFill>
              </a:rPr>
              <a:t>Tämän päivän Sana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8342" y="5793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50480"/>
            <a:ext cx="983695" cy="648072"/>
          </a:xfrm>
          <a:prstGeom prst="rect">
            <a:avLst/>
          </a:prstGeom>
          <a:noFill/>
        </p:spPr>
      </p:pic>
      <p:sp>
        <p:nvSpPr>
          <p:cNvPr id="23" name="TextBox 22"/>
          <p:cNvSpPr txBox="1"/>
          <p:nvPr/>
        </p:nvSpPr>
        <p:spPr>
          <a:xfrm>
            <a:off x="539552" y="2420888"/>
            <a:ext cx="8208912" cy="1177657"/>
          </a:xfrm>
          <a:prstGeom prst="rect">
            <a:avLst/>
          </a:prstGeom>
          <a:noFill/>
        </p:spPr>
        <p:txBody>
          <a:bodyPr wrap="square">
            <a:spAutoFit/>
          </a:bodyPr>
          <a:lstStyle/>
          <a:p>
            <a:pPr xmlns:a="http://schemas.openxmlformats.org/drawingml/2006/main" lvl="0">
              <a:defRPr/>
            </a:pPr>
            <a:r xmlns:a="http://schemas.openxmlformats.org/drawingml/2006/main">
              <a:rPr altLang="ko-KR" lang="fi" sz="3600"/>
              <a:t>Sillä Ihmisen Poika tuli etsimään ja pelastamaan sitä, mikä on kadonnut."</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fi" sz="2800">
                <a:solidFill>
                  <a:schemeClr val="tx1">
                    <a:lumMod val="65000"/>
                    <a:lumOff val="35000"/>
                  </a:schemeClr>
                </a:solidFill>
              </a:rPr>
              <a:t>Luke</a:t>
            </a:r>
            <a:r xmlns:a="http://schemas.openxmlformats.org/drawingml/2006/main">
              <a:rPr altLang="en-US" lang="fi" sz="2800">
                <a:solidFill>
                  <a:schemeClr val="tx1">
                    <a:lumMod val="65000"/>
                    <a:lumOff val="35000"/>
                  </a:schemeClr>
                </a:solidFill>
              </a:rPr>
              <a:t> </a:t>
            </a:r>
            <a:r xmlns:a="http://schemas.openxmlformats.org/drawingml/2006/main">
              <a:rPr altLang="ko-KR" lang="fi" sz="2800">
                <a:solidFill>
                  <a:schemeClr val="tx1">
                    <a:lumMod val="65000"/>
                    <a:lumOff val="35000"/>
                  </a:schemeClr>
                </a:solidFill>
              </a:rPr>
              <a:t>19:</a:t>
            </a:r>
            <a:r xmlns:a="http://schemas.openxmlformats.org/drawingml/2006/main">
              <a:rPr altLang="en-US" lang="fi" sz="2800">
                <a:solidFill>
                  <a:schemeClr val="tx1">
                    <a:lumMod val="65000"/>
                    <a:lumOff val="35000"/>
                  </a:schemeClr>
                </a:solidFill>
              </a:rPr>
              <a:t> </a:t>
            </a:r>
            <a:r xmlns:a="http://schemas.openxmlformats.org/drawingml/2006/main">
              <a:rPr altLang="ko-KR" lang="fi" sz="2800">
                <a:solidFill>
                  <a:schemeClr val="tx1">
                    <a:lumMod val="65000"/>
                    <a:lumOff val="35000"/>
                  </a:schemeClr>
                </a:solidFill>
              </a:rPr>
              <a:t>10</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altLang="ko-KR" b="1" lang="fi">
                <a:solidFill>
                  <a:schemeClr val="tx1">
                    <a:lumMod val="50000"/>
                    <a:lumOff val="50000"/>
                  </a:schemeClr>
                </a:solidFill>
              </a:rPr>
              <a:t>Nro 78 Jumalan sana</a:t>
            </a:r>
            <a:endParaRPr xmlns:a="http://schemas.openxmlformats.org/drawingml/2006/main" altLang="en-US" b="1" lang="ko-KR">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descr="D:\bk\bacdk1.png" id="1028" name="Picture 4"/>
            <p:cNvPicPr>
              <a:picLocks noChangeArrowheads="1" noChangeAspect="1"/>
            </p:cNvPicPr>
            <p:nvPr/>
          </p:nvPicPr>
          <p:blipFill rotWithShape="1">
            <a:blip r:embed="rId2"/>
            <a:srcRect b="32580"/>
            <a:stretch>
              <a:fillRect/>
            </a:stretch>
          </p:blipFill>
          <p:spPr>
            <a:xfrm>
              <a:off x="13147" y="44624"/>
              <a:ext cx="6935117" cy="1075197"/>
            </a:xfrm>
            <a:prstGeom prst="rect">
              <a:avLst/>
            </a:prstGeom>
            <a:noFill/>
          </p:spPr>
        </p:pic>
        <p:pic>
          <p:nvPicPr>
            <p:cNvPr descr="D:\bk\bacdk1.png" id="9" name="Picture 4"/>
            <p:cNvPicPr>
              <a:picLocks noChangeArrowheads="1" noChangeAspect="1"/>
            </p:cNvPicPr>
            <p:nvPr/>
          </p:nvPicPr>
          <p:blipFill rotWithShape="1">
            <a:blip r:embed="rId3"/>
            <a:srcRect b="32600" r="6606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4"/>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5"/>
            <a:srcRect r="66060" t="66340"/>
            <a:stretch>
              <a:fillRect/>
            </a:stretch>
          </p:blipFill>
          <p:spPr>
            <a:xfrm>
              <a:off x="6970696" y="1102889"/>
              <a:ext cx="2353832" cy="536826"/>
            </a:xfrm>
            <a:prstGeom prst="rect">
              <a:avLst/>
            </a:prstGeom>
            <a:noFill/>
          </p:spPr>
        </p:pic>
      </p:grpSp>
      <p:pic>
        <p:nvPicPr>
          <p:cNvPr descr="D:\bk\bklogo2_1-1.png" id="1029" name="Picture 5"/>
          <p:cNvPicPr>
            <a:picLocks noChangeArrowheads="1" noChangeAspect="1"/>
          </p:cNvPicPr>
          <p:nvPr/>
        </p:nvPicPr>
        <p:blipFill rotWithShape="1">
          <a:blip r:embed="rId6"/>
          <a:srcRect/>
          <a:stretch>
            <a:fillRect/>
          </a:stretch>
        </p:blipFill>
        <p:spPr>
          <a:xfrm>
            <a:off x="717027" y="3665185"/>
            <a:ext cx="2592288" cy="2592288"/>
          </a:xfrm>
          <a:prstGeom prst="rect">
            <a:avLst/>
          </a:prstGeom>
          <a:noFill/>
        </p:spPr>
      </p:pic>
      <p:pic>
        <p:nvPicPr>
          <p:cNvPr descr="D:\bk\bklogo2_1-1.png" id="16" name="Picture 5"/>
          <p:cNvPicPr>
            <a:picLocks noChangeArrowheads="1" noChangeAspect="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altLang="ko-KR" lang="fi" sz="4400"/>
              <a:t>Kalliolle rakennettu talo</a:t>
            </a:r>
            <a:endParaRPr xmlns:a="http://schemas.openxmlformats.org/drawingml/2006/main" altLang="ko-KR" 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altLang="en-US" lang="ko-KR"/>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altLang="en-US" lang="ko-KR"/>
          </a:p>
        </p:txBody>
      </p:sp>
      <p:pic>
        <p:nvPicPr>
          <p:cNvPr id="6" name="그림 5"/>
          <p:cNvPicPr>
            <a:picLocks noChangeAspect="1"/>
          </p:cNvPicPr>
          <p:nvPr/>
        </p:nvPicPr>
        <p:blipFill rotWithShape="1">
          <a:blip r:embed="rId8"/>
          <a:srcRect b="87" l="32" r="12" t="113"/>
          <a:stretch>
            <a:fillRect/>
          </a:stretch>
        </p:blipFill>
        <p:spPr>
          <a:xfrm>
            <a:off x="4382160" y="1782108"/>
            <a:ext cx="4752528" cy="40951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22" presetSubtype="8">
                                  <p:stCondLst>
                                    <p:cond delay="0"/>
                                  </p:stCondLst>
                                  <p:childTnLst>
                                    <p:set>
                                      <p:cBhvr>
                                        <p:cTn dur="1" fill="hold" id="6">
                                          <p:stCondLst>
                                            <p:cond delay="0"/>
                                          </p:stCondLst>
                                        </p:cTn>
                                        <p:tgtEl>
                                          <p:spTgt spid="5"/>
                                        </p:tgtEl>
                                        <p:attrNameLst>
                                          <p:attrName>style.visibility</p:attrName>
                                        </p:attrNameLst>
                                      </p:cBhvr>
                                      <p:to>
                                        <p:strVal val="visible"/>
                                      </p:to>
                                    </p:set>
                                    <p:animEffect filter="wipe(left)" transition="in">
                                      <p:cBhvr>
                                        <p:cTn dur="500" id="7"/>
                                        <p:tgtEl>
                                          <p:spTgt spid="5"/>
                                        </p:tgtEl>
                                      </p:cBhvr>
                                    </p:animEffect>
                                  </p:childTnLst>
                                </p:cTn>
                              </p:par>
                              <p:par>
                                <p:cTn fill="hold" id="8" nodeType="withEffect" presetClass="entr" presetID="22" presetSubtype="2">
                                  <p:stCondLst>
                                    <p:cond delay="0"/>
                                  </p:stCondLst>
                                  <p:childTnLst>
                                    <p:set>
                                      <p:cBhvr>
                                        <p:cTn dur="1" fill="hold" id="9">
                                          <p:stCondLst>
                                            <p:cond delay="0"/>
                                          </p:stCondLst>
                                        </p:cTn>
                                        <p:tgtEl>
                                          <p:spTgt spid="11"/>
                                        </p:tgtEl>
                                        <p:attrNameLst>
                                          <p:attrName>style.visibility</p:attrName>
                                        </p:attrNameLst>
                                      </p:cBhvr>
                                      <p:to>
                                        <p:strVal val="visible"/>
                                      </p:to>
                                    </p:set>
                                    <p:animEffect filter="wipe(right)" transition="in">
                                      <p:cBhvr>
                                        <p:cTn dur="500" id="10"/>
                                        <p:tgtEl>
                                          <p:spTgt spid="11"/>
                                        </p:tgtEl>
                                      </p:cBhvr>
                                    </p:animEffect>
                                  </p:childTnLst>
                                </p:cTn>
                              </p:par>
                            </p:childTnLst>
                          </p:cTn>
                        </p:par>
                        <p:par>
                          <p:cTn fill="hold" id="11">
                            <p:stCondLst>
                              <p:cond delay="500"/>
                            </p:stCondLst>
                            <p:childTnLst>
                              <p:par>
                                <p:cTn fill="hold" id="12" nodeType="afterEffect" presetClass="entr" presetID="10" presetSubtype="0">
                                  <p:stCondLst>
                                    <p:cond delay="0"/>
                                  </p:stCondLst>
                                  <p:childTnLst>
                                    <p:set>
                                      <p:cBhvr>
                                        <p:cTn dur="1" fill="hold" id="13">
                                          <p:stCondLst>
                                            <p:cond delay="0"/>
                                          </p:stCondLst>
                                        </p:cTn>
                                        <p:tgtEl>
                                          <p:spTgt spid="1029"/>
                                        </p:tgtEl>
                                        <p:attrNameLst>
                                          <p:attrName>style.visibility</p:attrName>
                                        </p:attrNameLst>
                                      </p:cBhvr>
                                      <p:to>
                                        <p:strVal val="visible"/>
                                      </p:to>
                                    </p:set>
                                    <p:animEffect filter="fade" transition="in">
                                      <p:cBhvr>
                                        <p:cTn dur="500" id="14"/>
                                        <p:tgtEl>
                                          <p:spTgt spid="1029"/>
                                        </p:tgtEl>
                                      </p:cBhvr>
                                    </p:animEffect>
                                  </p:childTnLst>
                                </p:cTn>
                              </p:par>
                              <p:par>
                                <p:cTn fill="hold" id="15" nodeType="withEffect" presetClass="entr" presetID="1" presetSubtype="0">
                                  <p:stCondLst>
                                    <p:cond delay="0"/>
                                  </p:stCondLst>
                                  <p:childTnLst>
                                    <p:set>
                                      <p:cBhvr>
                                        <p:cTn dur="1" fill="hold" id="16">
                                          <p:stCondLst>
                                            <p:cond delay="0"/>
                                          </p:stCondLst>
                                        </p:cTn>
                                        <p:tgtEl>
                                          <p:spTgt spid="16"/>
                                        </p:tgtEl>
                                        <p:attrNameLst>
                                          <p:attrName>style.visibility</p:attrName>
                                        </p:attrNameLst>
                                      </p:cBhvr>
                                      <p:to>
                                        <p:strVal val="visible"/>
                                      </p:to>
                                    </p:set>
                                  </p:childTnLst>
                                </p:cTn>
                              </p:par>
                              <p:par>
                                <p:cTn accel="33333" decel="33333" fill="hold" id="17" nodeType="withEffect" presetClass="emph" presetID="6" presetSubtype="0" repeatCount="indefinite">
                                  <p:stCondLst>
                                    <p:cond delay="0"/>
                                  </p:stCondLst>
                                  <p:childTnLst>
                                    <p:animScale>
                                      <p:cBhvr>
                                        <p:cTn dur="1500" fill="hold" id="18"/>
                                        <p:tgtEl>
                                          <p:spTgt spid="16"/>
                                        </p:tgtEl>
                                      </p:cBhvr>
                                      <p:by x="120000" y="120000"/>
                                    </p:animScale>
                                  </p:childTnLst>
                                </p:cTn>
                              </p:par>
                              <p:par>
                                <p:cTn fill="hold" id="19" nodeType="withEffect" presetClass="exit" presetID="10" presetSubtype="0" repeatCount="indefinite">
                                  <p:stCondLst>
                                    <p:cond delay="0"/>
                                  </p:stCondLst>
                                  <p:childTnLst>
                                    <p:animEffect filter="fade" transition="out">
                                      <p:cBhvr>
                                        <p:cTn dur="1500" id="20"/>
                                        <p:tgtEl>
                                          <p:spTgt spid="16"/>
                                        </p:tgtEl>
                                      </p:cBhvr>
                                    </p:animEffect>
                                    <p:set>
                                      <p:cBhvr>
                                        <p:cTn dur="1" fill="hold" id="21">
                                          <p:stCondLst>
                                            <p:cond delay="1499"/>
                                          </p:stCondLst>
                                        </p:cTn>
                                        <p:tgtEl>
                                          <p:spTgt spid="16"/>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6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200835"/>
            <a:ext cx="4053592" cy="692610"/>
          </a:xfrm>
          <a:prstGeom prst="rect">
            <a:avLst/>
          </a:prstGeom>
          <a:noFill/>
        </p:spPr>
        <p:txBody>
          <a:bodyPr wrap="square">
            <a:spAutoFit/>
          </a:bodyPr>
          <a:lstStyle/>
          <a:p>
            <a:pPr xmlns:a="http://schemas.openxmlformats.org/drawingml/2006/main" algn="ctr">
              <a:defRPr/>
            </a:pPr>
            <a:r xmlns:a="http://schemas.openxmlformats.org/drawingml/2006/main">
              <a:rPr altLang="ko-KR" lang="fi" sz="4000">
                <a:solidFill>
                  <a:srgbClr val="ff0000"/>
                </a:solidFill>
              </a:rPr>
              <a:t>Tämän päivän Sana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82696"/>
            <a:ext cx="983695" cy="648072"/>
          </a:xfrm>
          <a:prstGeom prst="rect">
            <a:avLst/>
          </a:prstGeom>
          <a:noFill/>
        </p:spPr>
      </p:pic>
      <p:sp>
        <p:nvSpPr>
          <p:cNvPr id="23" name="TextBox 22"/>
          <p:cNvSpPr txBox="1"/>
          <p:nvPr/>
        </p:nvSpPr>
        <p:spPr>
          <a:xfrm>
            <a:off x="467543" y="1628800"/>
            <a:ext cx="8208912" cy="2284070"/>
          </a:xfrm>
          <a:prstGeom prst="rect">
            <a:avLst/>
          </a:prstGeom>
          <a:noFill/>
        </p:spPr>
        <p:txBody>
          <a:bodyPr wrap="square">
            <a:spAutoFit/>
          </a:bodyPr>
          <a:lstStyle/>
          <a:p>
            <a:pPr xmlns:a="http://schemas.openxmlformats.org/drawingml/2006/main" lvl="0">
              <a:defRPr/>
            </a:pPr>
            <a:r xmlns:a="http://schemas.openxmlformats.org/drawingml/2006/main">
              <a:rPr altLang="ko-KR" lang="fi" sz="3600"/>
              <a:t>"Sen tähden jokainen, joka kuulee nämä sanani ja toteuttaa ne, on kuin viisas mies, joka rakensi talonsa kalliolle.</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fi" sz="2800">
                <a:solidFill>
                  <a:schemeClr val="tx1">
                    <a:lumMod val="65000"/>
                    <a:lumOff val="35000"/>
                  </a:schemeClr>
                </a:solidFill>
              </a:rPr>
              <a:t>Matthew</a:t>
            </a:r>
            <a:r xmlns:a="http://schemas.openxmlformats.org/drawingml/2006/main">
              <a:rPr altLang="en-US" lang="fi" sz="2800">
                <a:solidFill>
                  <a:schemeClr val="tx1">
                    <a:lumMod val="65000"/>
                    <a:lumOff val="35000"/>
                  </a:schemeClr>
                </a:solidFill>
              </a:rPr>
              <a:t> </a:t>
            </a:r>
            <a:r xmlns:a="http://schemas.openxmlformats.org/drawingml/2006/main">
              <a:rPr altLang="ko-KR" lang="fi" sz="2800">
                <a:solidFill>
                  <a:schemeClr val="tx1">
                    <a:lumMod val="65000"/>
                    <a:lumOff val="35000"/>
                  </a:schemeClr>
                </a:solidFill>
              </a:rPr>
              <a:t>7:</a:t>
            </a:r>
            <a:r xmlns:a="http://schemas.openxmlformats.org/drawingml/2006/main">
              <a:rPr altLang="en-US" lang="fi" sz="2800">
                <a:solidFill>
                  <a:schemeClr val="tx1">
                    <a:lumMod val="65000"/>
                    <a:lumOff val="35000"/>
                  </a:schemeClr>
                </a:solidFill>
              </a:rPr>
              <a:t> </a:t>
            </a:r>
            <a:r xmlns:a="http://schemas.openxmlformats.org/drawingml/2006/main">
              <a:rPr altLang="ko-KR" lang="fi" sz="2800">
                <a:solidFill>
                  <a:schemeClr val="tx1">
                    <a:lumMod val="65000"/>
                    <a:lumOff val="35000"/>
                  </a:schemeClr>
                </a:solidFill>
              </a:rPr>
              <a:t>24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altLang="ko-KR" lang="fi" sz="3200">
                <a:solidFill>
                  <a:schemeClr val="tx1">
                    <a:lumMod val="65000"/>
                    <a:lumOff val="35000"/>
                  </a:schemeClr>
                </a:solidFill>
              </a:rPr>
              <a:t>Jeesus kertoi tarinan kahdesta miehestä, jotka rakensivat taloa.</a:t>
            </a:r>
            <a:endParaRPr xmlns:a="http://schemas.openxmlformats.org/drawingml/2006/main" altLang="en-US" lang="ko-KR" sz="3200">
              <a:solidFill>
                <a:schemeClr val="tx1">
                  <a:lumMod val="65000"/>
                  <a:lumOff val="35000"/>
                </a:schemeClr>
              </a:solidFill>
            </a:endParaRPr>
          </a:p>
        </p:txBody>
      </p:sp>
      <p:pic>
        <p:nvPicPr>
          <p:cNvPr id="2" name="그림 1"/>
          <p:cNvPicPr>
            <a:picLocks noChangeAspect="1"/>
          </p:cNvPicPr>
          <p:nvPr/>
        </p:nvPicPr>
        <p:blipFill rotWithShape="1">
          <a:blip r:embed="rId2"/>
          <a:srcRect b="38" l="19" r="19" t="8"/>
          <a:stretch>
            <a:fillRect/>
          </a:stretch>
        </p:blipFill>
        <p:spPr>
          <a:xfrm>
            <a:off x="2015715" y="0"/>
            <a:ext cx="5112568" cy="580064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3180" y="5805264"/>
            <a:ext cx="9107238" cy="1077218"/>
          </a:xfrm>
          <a:prstGeom prst="rect">
            <a:avLst/>
          </a:prstGeom>
          <a:noFill/>
        </p:spPr>
        <p:txBody>
          <a:bodyPr wrap="square">
            <a:spAutoFit/>
          </a:bodyPr>
          <a:lstStyle/>
          <a:p>
            <a:pPr xmlns:a="http://schemas.openxmlformats.org/drawingml/2006/main" lvl="0">
              <a:defRPr/>
            </a:pPr>
            <a:r xmlns:a="http://schemas.openxmlformats.org/drawingml/2006/main">
              <a:rPr lang="fi" altLang="ko-KR" sz="3200">
                <a:solidFill>
                  <a:schemeClr val="tx1">
                    <a:lumMod val="65000"/>
                    <a:lumOff val="35000"/>
                  </a:schemeClr>
                </a:solidFill>
              </a:rPr>
              <a:t>Jeesus sanoi: "Jumala, isäsi odottaa sinua aina."</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1266" y="-27383"/>
            <a:ext cx="9144000" cy="568863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9368" y="5805264"/>
            <a:ext cx="9134632" cy="1077218"/>
          </a:xfrm>
          <a:prstGeom prst="rect">
            <a:avLst/>
          </a:prstGeom>
          <a:noFill/>
        </p:spPr>
        <p:txBody>
          <a:bodyPr wrap="square">
            <a:spAutoFit/>
          </a:bodyPr>
          <a:lstStyle/>
          <a:p>
            <a:pPr xmlns:a="http://schemas.openxmlformats.org/drawingml/2006/main" lvl="0">
              <a:defRPr/>
            </a:pPr>
            <a:r xmlns:a="http://schemas.openxmlformats.org/drawingml/2006/main">
              <a:rPr altLang="ko-KR" lang="fi" sz="3200">
                <a:solidFill>
                  <a:schemeClr val="tx1">
                    <a:lumMod val="65000"/>
                    <a:lumOff val="35000"/>
                  </a:schemeClr>
                </a:solidFill>
              </a:rPr>
              <a:t>Yksi heistä päätti rakentaa talonsa hiekalle, toinen kalliolle.</a:t>
            </a:r>
            <a:endParaRPr xmlns:a="http://schemas.openxmlformats.org/drawingml/2006/main" altLang="en-US" lang="ko-KR" sz="3200">
              <a:solidFill>
                <a:schemeClr val="tx1">
                  <a:lumMod val="65000"/>
                  <a:lumOff val="35000"/>
                </a:schemeClr>
              </a:solidFill>
            </a:endParaRPr>
          </a:p>
        </p:txBody>
      </p:sp>
      <p:pic>
        <p:nvPicPr>
          <p:cNvPr id="2" name="그림 1"/>
          <p:cNvPicPr>
            <a:picLocks noChangeAspect="1"/>
          </p:cNvPicPr>
          <p:nvPr/>
        </p:nvPicPr>
        <p:blipFill rotWithShape="1">
          <a:blip r:embed="rId2"/>
          <a:srcRect b="58" l="15" r="46" t="12"/>
          <a:stretch>
            <a:fillRect/>
          </a:stretch>
        </p:blipFill>
        <p:spPr>
          <a:xfrm>
            <a:off x="4579409" y="-2215"/>
            <a:ext cx="4564591" cy="5760418"/>
          </a:xfrm>
          <a:prstGeom prst="rect">
            <a:avLst/>
          </a:prstGeom>
        </p:spPr>
      </p:pic>
      <p:pic>
        <p:nvPicPr>
          <p:cNvPr id="4" name="그림 3"/>
          <p:cNvPicPr>
            <a:picLocks noChangeAspect="1"/>
          </p:cNvPicPr>
          <p:nvPr/>
        </p:nvPicPr>
        <p:blipFill rotWithShape="1">
          <a:blip r:embed="rId3"/>
          <a:srcRect b="16" l="59" r="81" t="44"/>
          <a:stretch>
            <a:fillRect/>
          </a:stretch>
        </p:blipFill>
        <p:spPr>
          <a:xfrm>
            <a:off x="0" y="0"/>
            <a:ext cx="4572000" cy="57481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32542" y="5373216"/>
            <a:ext cx="9078915" cy="1549554"/>
          </a:xfrm>
          <a:prstGeom prst="rect">
            <a:avLst/>
          </a:prstGeom>
          <a:noFill/>
        </p:spPr>
        <p:txBody>
          <a:bodyPr wrap="square">
            <a:spAutoFit/>
          </a:bodyPr>
          <a:lstStyle/>
          <a:p>
            <a:pPr xmlns:a="http://schemas.openxmlformats.org/drawingml/2006/main" lvl="0">
              <a:defRPr/>
            </a:pPr>
            <a:r xmlns:a="http://schemas.openxmlformats.org/drawingml/2006/main">
              <a:rPr altLang="ko-KR" lang="fi" sz="3200">
                <a:solidFill>
                  <a:schemeClr val="tx1">
                    <a:lumMod val="65000"/>
                    <a:lumOff val="35000"/>
                  </a:schemeClr>
                </a:solidFill>
              </a:rPr>
              <a:t>Kaksikko työskenteli kovasti talon rakentamiseksi. Molemmat talot näyttivät vahvoilta ulkopuolelta ilman suurta eroa.</a:t>
            </a:r>
            <a:endParaRPr xmlns:a="http://schemas.openxmlformats.org/drawingml/2006/main" altLang="en-US" lang="ko-KR" sz="3200">
              <a:solidFill>
                <a:schemeClr val="tx1">
                  <a:lumMod val="65000"/>
                  <a:lumOff val="35000"/>
                </a:schemeClr>
              </a:solidFill>
            </a:endParaRPr>
          </a:p>
        </p:txBody>
      </p:sp>
      <p:pic>
        <p:nvPicPr>
          <p:cNvPr id="3" name="그림 2"/>
          <p:cNvPicPr>
            <a:picLocks noChangeAspect="1"/>
          </p:cNvPicPr>
          <p:nvPr/>
        </p:nvPicPr>
        <p:blipFill rotWithShape="1">
          <a:blip r:embed="rId2"/>
          <a:srcRect b="102" l="69" r="90" t="109"/>
          <a:stretch>
            <a:fillRect/>
          </a:stretch>
        </p:blipFill>
        <p:spPr>
          <a:xfrm>
            <a:off x="0" y="0"/>
            <a:ext cx="9144000"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3581" y="5460781"/>
            <a:ext cx="9134646" cy="1384995"/>
          </a:xfrm>
          <a:prstGeom prst="rect">
            <a:avLst/>
          </a:prstGeom>
          <a:noFill/>
        </p:spPr>
        <p:txBody>
          <a:bodyPr wrap="square">
            <a:spAutoFit/>
          </a:bodyPr>
          <a:lstStyle/>
          <a:p>
            <a:pPr xmlns:a="http://schemas.openxmlformats.org/drawingml/2006/main" lvl="0">
              <a:defRPr/>
            </a:pPr>
            <a:r xmlns:a="http://schemas.openxmlformats.org/drawingml/2006/main">
              <a:rPr lang="fi" altLang="ko-KR" sz="2800">
                <a:solidFill>
                  <a:schemeClr val="tx1">
                    <a:lumMod val="65000"/>
                    <a:lumOff val="35000"/>
                  </a:schemeClr>
                </a:solidFill>
              </a:rPr>
              <a:t>Kun rankkasade aiheutti tulvan, hiekalle rakennettu talo huuhtoutui pois. Mutta kalliolle rakennettu talo pysyi lujasti.</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16752" y="0"/>
            <a:ext cx="9137603" cy="537321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2068"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fi" altLang="ko-KR" sz="2800">
                <a:solidFill>
                  <a:schemeClr val="tx1">
                    <a:lumMod val="65000"/>
                    <a:lumOff val="35000"/>
                  </a:schemeClr>
                </a:solidFill>
              </a:rPr>
              <a:t>Jeesus sanoi: "Jokainen, joka kuulee minun sanani ja toteuttaa ne, on kuin viisas mies, joka rakensi talonsa kalliolle."</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31072" y="1"/>
            <a:ext cx="9144000"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fi" sz="4000">
                <a:solidFill>
                  <a:srgbClr val="ff0000"/>
                </a:solidFill>
              </a:rPr>
              <a:t>Tämän päivän oppitunti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20976"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61528"/>
            <a:ext cx="983695" cy="648072"/>
          </a:xfrm>
          <a:prstGeom prst="rect">
            <a:avLst/>
          </a:prstGeom>
          <a:noFill/>
        </p:spPr>
      </p:pic>
      <p:sp>
        <p:nvSpPr>
          <p:cNvPr id="17" name="TextBox 16"/>
          <p:cNvSpPr txBox="1"/>
          <p:nvPr/>
        </p:nvSpPr>
        <p:spPr>
          <a:xfrm>
            <a:off x="380230" y="1124744"/>
            <a:ext cx="8352928" cy="3931126"/>
          </a:xfrm>
          <a:prstGeom prst="rect">
            <a:avLst/>
          </a:prstGeom>
          <a:noFill/>
        </p:spPr>
        <p:txBody>
          <a:bodyPr wrap="square">
            <a:spAutoFit/>
          </a:bodyPr>
          <a:lstStyle/>
          <a:p>
            <a:pPr xmlns:a="http://schemas.openxmlformats.org/drawingml/2006/main" algn="ctr">
              <a:defRPr/>
            </a:pPr>
            <a:r xmlns:a="http://schemas.openxmlformats.org/drawingml/2006/main">
              <a:rPr altLang="ko-KR" lang="fi" sz="3600">
                <a:solidFill>
                  <a:schemeClr val="tx1">
                    <a:lumMod val="65000"/>
                    <a:lumOff val="35000"/>
                  </a:schemeClr>
                </a:solidFill>
              </a:rPr>
              <a:t>Jeesus sanoi: "Jokainen, joka kuulee minun sanani ja toteuttaa ne, on kuin viisas mies, joka rakensi talonsa kalliolle."</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fi" sz="3600">
                <a:solidFill>
                  <a:schemeClr val="tx1">
                    <a:lumMod val="65000"/>
                    <a:lumOff val="35000"/>
                  </a:schemeClr>
                </a:solidFill>
              </a:rPr>
              <a:t>Toteutatko jokaisen Jumalan sanan käytännössä?</a:t>
            </a:r>
            <a:r xmlns:a="http://schemas.openxmlformats.org/drawingml/2006/main">
              <a:rPr altLang="en-US" lang="fi" sz="3600">
                <a:solidFill>
                  <a:schemeClr val="tx1">
                    <a:lumMod val="65000"/>
                    <a:lumOff val="35000"/>
                  </a:schemeClr>
                </a:solidFill>
              </a:rPr>
              <a:t> </a:t>
            </a:r>
            <a:r xmlns:a="http://schemas.openxmlformats.org/drawingml/2006/main">
              <a:rPr altLang="ko-KR" lang="fi" sz="3600">
                <a:solidFill>
                  <a:schemeClr val="tx1">
                    <a:lumMod val="65000"/>
                    <a:lumOff val="35000"/>
                  </a:schemeClr>
                </a:solidFill>
              </a:rPr>
              <a:t>Olkaamme viisaita miehiä, jotka tottelevat Jumalan Sanaa.</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89415" y="218510"/>
            <a:ext cx="4053592" cy="570160"/>
          </a:xfrm>
          <a:prstGeom prst="rect">
            <a:avLst/>
          </a:prstGeom>
          <a:noFill/>
        </p:spPr>
        <p:txBody>
          <a:bodyPr wrap="square">
            <a:spAutoFit/>
          </a:bodyPr>
          <a:lstStyle/>
          <a:p>
            <a:pPr xmlns:a="http://schemas.openxmlformats.org/drawingml/2006/main" algn="ctr">
              <a:defRPr/>
            </a:pPr>
            <a:r xmlns:a="http://schemas.openxmlformats.org/drawingml/2006/main">
              <a:rPr altLang="ko-KR" lang="fi" sz="3200"/>
              <a:t>Kuka on Jeesus?</a:t>
            </a:r>
            <a:r xmlns:a="http://schemas.openxmlformats.org/drawingml/2006/main">
              <a:rPr altLang="en-US" lang="fi"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14224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94528" y="49777"/>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fi" sz="3600">
                <a:solidFill>
                  <a:srgbClr val="0070c0"/>
                </a:solidFill>
              </a:rPr>
              <a:t>Jeesus</a:t>
            </a:r>
            <a:r xmlns:a="http://schemas.openxmlformats.org/drawingml/2006/main">
              <a:rPr altLang="en-US" lang="fi" sz="3600">
                <a:solidFill>
                  <a:srgbClr val="0070c0"/>
                </a:solidFill>
              </a:rPr>
              <a:t> </a:t>
            </a:r>
            <a:r xmlns:a="http://schemas.openxmlformats.org/drawingml/2006/main">
              <a:rPr altLang="ko-KR" lang="fi" sz="3600">
                <a:solidFill>
                  <a:srgbClr val="0070c0"/>
                </a:solidFill>
              </a:rPr>
              <a:t>On..</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altLang="ko-KR" lang="fi" sz="3600">
                <a:solidFill>
                  <a:schemeClr val="tx1">
                    <a:lumMod val="65000"/>
                    <a:lumOff val="35000"/>
                  </a:schemeClr>
                </a:solidFill>
              </a:rPr>
              <a:t>Jeesus on se, joka iloitsee niistä, jotka tottelevat Sanaa.</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fi" sz="4000">
                <a:solidFill>
                  <a:srgbClr val="ff0000"/>
                </a:solidFill>
              </a:rPr>
              <a:t>Tämän päivän tietokilpailu</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7721" y="9351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fi" sz="3200">
                <a:solidFill>
                  <a:schemeClr val="tx1">
                    <a:lumMod val="65000"/>
                    <a:lumOff val="35000"/>
                  </a:schemeClr>
                </a:solidFill>
              </a:rPr>
              <a:t>Milloin hiekalle rakennettu talo romahti?</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fi" sz="2800">
                <a:solidFill>
                  <a:schemeClr val="tx1">
                    <a:lumMod val="65000"/>
                    <a:lumOff val="35000"/>
                  </a:schemeClr>
                </a:solidFill>
              </a:rPr>
              <a:t>① </a:t>
            </a:r>
            <a:r xmlns:a="http://schemas.openxmlformats.org/drawingml/2006/main">
              <a:rPr altLang="ko-KR" lang="fi" sz="2800">
                <a:solidFill>
                  <a:schemeClr val="tx1">
                    <a:lumMod val="65000"/>
                    <a:lumOff val="35000"/>
                  </a:schemeClr>
                </a:solidFill>
              </a:rPr>
              <a:t>Heti kun talo on rakennettu,</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fi" sz="2800">
                <a:solidFill>
                  <a:schemeClr val="tx1">
                    <a:lumMod val="65000"/>
                    <a:lumOff val="35000"/>
                  </a:schemeClr>
                </a:solidFill>
              </a:rPr>
              <a:t>② </a:t>
            </a:r>
            <a:r xmlns:a="http://schemas.openxmlformats.org/drawingml/2006/main">
              <a:rPr altLang="ko-KR" lang="fi" sz="2800">
                <a:solidFill>
                  <a:schemeClr val="tx1">
                    <a:lumMod val="65000"/>
                    <a:lumOff val="35000"/>
                  </a:schemeClr>
                </a:solidFill>
              </a:rPr>
              <a:t>Kun aurinko paistoi,</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fi" sz="2800">
                <a:solidFill>
                  <a:schemeClr val="tx1">
                    <a:lumMod val="65000"/>
                    <a:lumOff val="35000"/>
                  </a:schemeClr>
                </a:solidFill>
              </a:rPr>
              <a:t>③ </a:t>
            </a:r>
            <a:r xmlns:a="http://schemas.openxmlformats.org/drawingml/2006/main">
              <a:rPr altLang="ko-KR" lang="fi" sz="2800">
                <a:solidFill>
                  <a:schemeClr val="tx1">
                    <a:lumMod val="65000"/>
                    <a:lumOff val="35000"/>
                  </a:schemeClr>
                </a:solidFill>
              </a:rPr>
              <a:t>Kun monta ihmistä tuli taloon,</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fi" sz="2800">
                <a:solidFill>
                  <a:schemeClr val="tx1">
                    <a:lumMod val="65000"/>
                    <a:lumOff val="35000"/>
                  </a:schemeClr>
                </a:solidFill>
              </a:rPr>
              <a:t>④ </a:t>
            </a:r>
            <a:r xmlns:a="http://schemas.openxmlformats.org/drawingml/2006/main">
              <a:rPr altLang="ko-KR" lang="fi" sz="2800">
                <a:solidFill>
                  <a:schemeClr val="tx1">
                    <a:lumMod val="65000"/>
                    <a:lumOff val="35000"/>
                  </a:schemeClr>
                </a:solidFill>
              </a:rPr>
              <a:t>Kun satoi paljon ja tulvi,</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fi" sz="2800">
                <a:solidFill>
                  <a:srgbClr val="ff0000"/>
                </a:solidFill>
              </a:rPr>
              <a:t>④ </a:t>
            </a:r>
            <a:r xmlns:a="http://schemas.openxmlformats.org/drawingml/2006/main">
              <a:rPr altLang="ko-KR" lang="fi" sz="2800">
                <a:solidFill>
                  <a:srgbClr val="ff0000"/>
                </a:solidFill>
              </a:rPr>
              <a:t>Kun satoi paljon ja tulvi,</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7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200835"/>
            <a:ext cx="4053592" cy="692610"/>
          </a:xfrm>
          <a:prstGeom prst="rect">
            <a:avLst/>
          </a:prstGeom>
          <a:noFill/>
        </p:spPr>
        <p:txBody>
          <a:bodyPr wrap="square">
            <a:spAutoFit/>
          </a:bodyPr>
          <a:lstStyle/>
          <a:p>
            <a:pPr xmlns:a="http://schemas.openxmlformats.org/drawingml/2006/main" algn="ctr">
              <a:defRPr/>
            </a:pPr>
            <a:r xmlns:a="http://schemas.openxmlformats.org/drawingml/2006/main">
              <a:rPr altLang="ko-KR" lang="fi" sz="4000">
                <a:solidFill>
                  <a:srgbClr val="ff0000"/>
                </a:solidFill>
              </a:rPr>
              <a:t>Tämän päivän Sana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82696"/>
            <a:ext cx="983695" cy="648072"/>
          </a:xfrm>
          <a:prstGeom prst="rect">
            <a:avLst/>
          </a:prstGeom>
          <a:noFill/>
        </p:spPr>
      </p:pic>
      <p:sp>
        <p:nvSpPr>
          <p:cNvPr id="23" name="TextBox 22"/>
          <p:cNvSpPr txBox="1"/>
          <p:nvPr/>
        </p:nvSpPr>
        <p:spPr>
          <a:xfrm>
            <a:off x="467543" y="1700808"/>
            <a:ext cx="8208912" cy="2288262"/>
          </a:xfrm>
          <a:prstGeom prst="rect">
            <a:avLst/>
          </a:prstGeom>
          <a:noFill/>
        </p:spPr>
        <p:txBody>
          <a:bodyPr wrap="square">
            <a:spAutoFit/>
          </a:bodyPr>
          <a:lstStyle/>
          <a:p>
            <a:pPr xmlns:a="http://schemas.openxmlformats.org/drawingml/2006/main" lvl="0">
              <a:defRPr/>
            </a:pPr>
            <a:r xmlns:a="http://schemas.openxmlformats.org/drawingml/2006/main">
              <a:rPr altLang="ko-KR" lang="fi" sz="3600"/>
              <a:t>"Sen tähden jokainen, joka kuulee nämä sanani ja toteuttaa ne, on kuin viisas mies, joka rakensi talonsa kalliolle.</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fi" sz="2800">
                <a:solidFill>
                  <a:schemeClr val="tx1">
                    <a:lumMod val="65000"/>
                    <a:lumOff val="35000"/>
                  </a:schemeClr>
                </a:solidFill>
              </a:rPr>
              <a:t>Matthew</a:t>
            </a:r>
            <a:r xmlns:a="http://schemas.openxmlformats.org/drawingml/2006/main">
              <a:rPr altLang="en-US" lang="fi" sz="2800">
                <a:solidFill>
                  <a:schemeClr val="tx1">
                    <a:lumMod val="65000"/>
                    <a:lumOff val="35000"/>
                  </a:schemeClr>
                </a:solidFill>
              </a:rPr>
              <a:t> </a:t>
            </a:r>
            <a:r xmlns:a="http://schemas.openxmlformats.org/drawingml/2006/main">
              <a:rPr altLang="ko-KR" lang="fi" sz="2800">
                <a:solidFill>
                  <a:schemeClr val="tx1">
                    <a:lumMod val="65000"/>
                    <a:lumOff val="35000"/>
                  </a:schemeClr>
                </a:solidFill>
              </a:rPr>
              <a:t>7:</a:t>
            </a:r>
            <a:r xmlns:a="http://schemas.openxmlformats.org/drawingml/2006/main">
              <a:rPr altLang="en-US" lang="fi" sz="2800">
                <a:solidFill>
                  <a:schemeClr val="tx1">
                    <a:lumMod val="65000"/>
                    <a:lumOff val="35000"/>
                  </a:schemeClr>
                </a:solidFill>
              </a:rPr>
              <a:t> </a:t>
            </a:r>
            <a:r xmlns:a="http://schemas.openxmlformats.org/drawingml/2006/main">
              <a:rPr altLang="ko-KR" lang="fi" sz="2800">
                <a:solidFill>
                  <a:schemeClr val="tx1">
                    <a:lumMod val="65000"/>
                    <a:lumOff val="35000"/>
                  </a:schemeClr>
                </a:solidFill>
              </a:rPr>
              <a:t>24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fi" altLang="ko-KR" b="1">
                <a:solidFill>
                  <a:schemeClr val="tx1">
                    <a:lumMod val="50000"/>
                    <a:lumOff val="50000"/>
                  </a:schemeClr>
                </a:solidFill>
              </a:rPr>
              <a:t>Nro 79 Jumalan sana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fi" altLang="ko-KR" sz="4400"/>
              <a:t>Viisi viisasta neitsyttä</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779912" y="1959038"/>
            <a:ext cx="5364088" cy="385710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fi" sz="4000">
                <a:solidFill>
                  <a:srgbClr val="ff0000"/>
                </a:solidFill>
              </a:rPr>
              <a:t>Tämän päivän Sana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64827" y="5854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6052" y="23843"/>
            <a:ext cx="983695" cy="648072"/>
          </a:xfrm>
          <a:prstGeom prst="rect">
            <a:avLst/>
          </a:prstGeom>
          <a:noFill/>
        </p:spPr>
      </p:pic>
      <p:sp>
        <p:nvSpPr>
          <p:cNvPr id="23" name="TextBox 22"/>
          <p:cNvSpPr txBox="1"/>
          <p:nvPr/>
        </p:nvSpPr>
        <p:spPr>
          <a:xfrm>
            <a:off x="452238" y="2564904"/>
            <a:ext cx="8208912" cy="1186041"/>
          </a:xfrm>
          <a:prstGeom prst="rect">
            <a:avLst/>
          </a:prstGeom>
          <a:noFill/>
        </p:spPr>
        <p:txBody>
          <a:bodyPr wrap="square">
            <a:spAutoFit/>
          </a:bodyPr>
          <a:lstStyle/>
          <a:p>
            <a:pPr xmlns:a="http://schemas.openxmlformats.org/drawingml/2006/main" lvl="0">
              <a:defRPr/>
            </a:pPr>
            <a:r xmlns:a="http://schemas.openxmlformats.org/drawingml/2006/main">
              <a:rPr altLang="ko-KR" lang="fi" sz="3600"/>
              <a:t>"Valvokaa siis, sillä ette tiedä päivää ettekä hetkeä."</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fi" sz="2800">
                <a:solidFill>
                  <a:schemeClr val="tx1">
                    <a:lumMod val="65000"/>
                    <a:lumOff val="35000"/>
                  </a:schemeClr>
                </a:solidFill>
              </a:rPr>
              <a:t>Matthew</a:t>
            </a:r>
            <a:r xmlns:a="http://schemas.openxmlformats.org/drawingml/2006/main">
              <a:rPr altLang="en-US" lang="fi" sz="2800">
                <a:solidFill>
                  <a:schemeClr val="tx1">
                    <a:lumMod val="65000"/>
                    <a:lumOff val="35000"/>
                  </a:schemeClr>
                </a:solidFill>
              </a:rPr>
              <a:t> </a:t>
            </a:r>
            <a:r xmlns:a="http://schemas.openxmlformats.org/drawingml/2006/main">
              <a:rPr altLang="ko-KR" lang="fi" sz="2800">
                <a:solidFill>
                  <a:schemeClr val="tx1">
                    <a:lumMod val="65000"/>
                    <a:lumOff val="35000"/>
                  </a:schemeClr>
                </a:solidFill>
              </a:rPr>
              <a:t>25:</a:t>
            </a:r>
            <a:r xmlns:a="http://schemas.openxmlformats.org/drawingml/2006/main">
              <a:rPr altLang="en-US" lang="fi" sz="2800">
                <a:solidFill>
                  <a:schemeClr val="tx1">
                    <a:lumMod val="65000"/>
                    <a:lumOff val="35000"/>
                  </a:schemeClr>
                </a:solidFill>
              </a:rPr>
              <a:t> </a:t>
            </a:r>
            <a:r xmlns:a="http://schemas.openxmlformats.org/drawingml/2006/main">
              <a:rPr altLang="ko-KR" lang="fi" sz="2800">
                <a:solidFill>
                  <a:schemeClr val="tx1">
                    <a:lumMod val="65000"/>
                    <a:lumOff val="35000"/>
                  </a:schemeClr>
                </a:solidFill>
              </a:rPr>
              <a:t>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fi" sz="4000">
                <a:solidFill>
                  <a:srgbClr val="ff0000"/>
                </a:solidFill>
              </a:rPr>
              <a:t>Tämän päivän oppitunti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55942"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23843"/>
            <a:ext cx="983695" cy="648072"/>
          </a:xfrm>
          <a:prstGeom prst="rect">
            <a:avLst/>
          </a:prstGeom>
          <a:noFill/>
        </p:spPr>
      </p:pic>
      <p:sp>
        <p:nvSpPr>
          <p:cNvPr id="17" name="TextBox 16"/>
          <p:cNvSpPr txBox="1"/>
          <p:nvPr/>
        </p:nvSpPr>
        <p:spPr>
          <a:xfrm>
            <a:off x="380230" y="1124744"/>
            <a:ext cx="8352928" cy="3502501"/>
          </a:xfrm>
          <a:prstGeom prst="rect">
            <a:avLst/>
          </a:prstGeom>
          <a:noFill/>
        </p:spPr>
        <p:txBody>
          <a:bodyPr wrap="square">
            <a:spAutoFit/>
          </a:bodyPr>
          <a:lstStyle/>
          <a:p>
            <a:pPr xmlns:a="http://schemas.openxmlformats.org/drawingml/2006/main" algn="ctr">
              <a:defRPr/>
            </a:pPr>
            <a:r xmlns:a="http://schemas.openxmlformats.org/drawingml/2006/main">
              <a:rPr altLang="ko-KR" lang="fi" sz="3200">
                <a:solidFill>
                  <a:schemeClr val="tx1">
                    <a:lumMod val="65000"/>
                    <a:lumOff val="35000"/>
                  </a:schemeClr>
                </a:solidFill>
              </a:rPr>
              <a:t>Teemme paljon syntiä elämässämme.</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fi" sz="3200">
                <a:solidFill>
                  <a:schemeClr val="tx1">
                    <a:lumMod val="65000"/>
                    <a:lumOff val="35000"/>
                  </a:schemeClr>
                </a:solidFill>
              </a:rPr>
              <a:t>Tunnemme siis syyllisyyttä siitä, että olemme tehneet syntiä Jumalaa vastaan.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fi" sz="3200">
                <a:solidFill>
                  <a:schemeClr val="tx1">
                    <a:lumMod val="65000"/>
                    <a:lumOff val="35000"/>
                  </a:schemeClr>
                </a:solidFill>
              </a:rPr>
              <a:t>Mutta Jumala on aina antanut meille syntimme anteeksi.</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fi" sz="3200">
                <a:solidFill>
                  <a:schemeClr val="tx1">
                    <a:lumMod val="65000"/>
                    <a:lumOff val="35000"/>
                  </a:schemeClr>
                </a:solidFill>
              </a:rPr>
              <a:t>Koska Jeesus on jo ottanut haltuunsa kaikki meidän syntimme.</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fi" sz="3200">
                <a:solidFill>
                  <a:schemeClr val="tx1">
                    <a:lumMod val="65000"/>
                    <a:lumOff val="35000"/>
                  </a:schemeClr>
                </a:solidFill>
              </a:rPr>
              <a:t>Sinun täytyy uskoa tämä ja mennä Jumalan luo kiitollisuudella ja ilolla.</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473005"/>
            <a:ext cx="9053611" cy="1373565"/>
          </a:xfrm>
          <a:prstGeom prst="rect">
            <a:avLst/>
          </a:prstGeom>
          <a:noFill/>
        </p:spPr>
        <p:txBody>
          <a:bodyPr wrap="square">
            <a:spAutoFit/>
          </a:bodyPr>
          <a:lstStyle/>
          <a:p>
            <a:pPr xmlns:a="http://schemas.openxmlformats.org/drawingml/2006/main" lvl="0">
              <a:defRPr/>
            </a:pPr>
            <a:r xmlns:a="http://schemas.openxmlformats.org/drawingml/2006/main">
              <a:rPr lang="fi" altLang="ko-KR" sz="2800">
                <a:solidFill>
                  <a:schemeClr val="tx1">
                    <a:lumMod val="65000"/>
                    <a:lumOff val="35000"/>
                  </a:schemeClr>
                </a:solidFill>
              </a:rPr>
              <a:t>Siellä oli kymmenen neitsyttä, jotka valmistautuivat hääjuhlaan. Viisi viisasta tyttöä valmistivat lamput riittävällä öljyllä, mutta viisi muuta eivät.</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1"/>
            <a:ext cx="9144000" cy="547300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805264"/>
            <a:ext cx="9134632" cy="1077218"/>
          </a:xfrm>
          <a:prstGeom prst="rect">
            <a:avLst/>
          </a:prstGeom>
          <a:noFill/>
        </p:spPr>
        <p:txBody>
          <a:bodyPr wrap="square">
            <a:spAutoFit/>
          </a:bodyPr>
          <a:lstStyle/>
          <a:p>
            <a:pPr xmlns:a="http://schemas.openxmlformats.org/drawingml/2006/main" lvl="0">
              <a:defRPr/>
            </a:pPr>
            <a:r xmlns:a="http://schemas.openxmlformats.org/drawingml/2006/main">
              <a:rPr lang="fi" altLang="ko-KR" sz="3200">
                <a:solidFill>
                  <a:schemeClr val="tx1">
                    <a:lumMod val="65000"/>
                    <a:lumOff val="35000"/>
                  </a:schemeClr>
                </a:solidFill>
              </a:rPr>
              <a:t>Yöllä, kun sulhanen oli myöhässä, kymmenen neitsyttä nukahti.</a:t>
            </a:r>
            <a:endParaRPr xmlns:a="http://schemas.openxmlformats.org/drawingml/2006/main" lang="ko-KR" altLang="en-US" sz="3200">
              <a:solidFill>
                <a:schemeClr val="tx1">
                  <a:lumMod val="65000"/>
                  <a:lumOff val="35000"/>
                </a:schemeClr>
              </a:solidFill>
            </a:endParaRPr>
          </a:p>
        </p:txBody>
      </p:sp>
      <p:pic>
        <p:nvPicPr>
          <p:cNvPr id="8" name="그림 7"/>
          <p:cNvPicPr>
            <a:picLocks noChangeAspect="1"/>
          </p:cNvPicPr>
          <p:nvPr/>
        </p:nvPicPr>
        <p:blipFill rotWithShape="1">
          <a:blip r:embed="rId2"/>
          <a:stretch>
            <a:fillRect/>
          </a:stretch>
        </p:blipFill>
        <p:spPr>
          <a:xfrm>
            <a:off x="9367" y="-99392"/>
            <a:ext cx="9134633" cy="58326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4010" y="5373216"/>
            <a:ext cx="9049318" cy="1368578"/>
          </a:xfrm>
          <a:prstGeom prst="rect">
            <a:avLst/>
          </a:prstGeom>
          <a:noFill/>
        </p:spPr>
        <p:txBody>
          <a:bodyPr wrap="square">
            <a:spAutoFit/>
          </a:bodyPr>
          <a:lstStyle/>
          <a:p>
            <a:pPr xmlns:a="http://schemas.openxmlformats.org/drawingml/2006/main" lvl="0">
              <a:defRPr/>
            </a:pPr>
            <a:r xmlns:a="http://schemas.openxmlformats.org/drawingml/2006/main">
              <a:rPr lang="fi" altLang="ko-KR" sz="2800">
                <a:solidFill>
                  <a:schemeClr val="tx1">
                    <a:lumMod val="65000"/>
                    <a:lumOff val="35000"/>
                  </a:schemeClr>
                </a:solidFill>
              </a:rPr>
              <a:t>"Sulhanen on täällä!" Neitsyet nousivat kiireessä. Ja niiden viiden neitsyen valot, jotka eivät valmistaneet tarpeeksi öljyä, sammuivat.</a:t>
            </a:r>
            <a:endParaRPr xmlns:a="http://schemas.openxmlformats.org/drawingml/2006/main" lang="ko-KR" altLang="en-US" sz="2800">
              <a:solidFill>
                <a:schemeClr val="tx1">
                  <a:lumMod val="65000"/>
                  <a:lumOff val="35000"/>
                </a:schemeClr>
              </a:solidFill>
            </a:endParaRPr>
          </a:p>
        </p:txBody>
      </p:sp>
      <p:pic>
        <p:nvPicPr>
          <p:cNvPr id="7" name="그림 6"/>
          <p:cNvPicPr>
            <a:picLocks noChangeAspect="1"/>
          </p:cNvPicPr>
          <p:nvPr/>
        </p:nvPicPr>
        <p:blipFill rotWithShape="1">
          <a:blip r:embed="rId2"/>
          <a:stretch>
            <a:fillRect/>
          </a:stretch>
        </p:blipFill>
        <p:spPr>
          <a:xfrm>
            <a:off x="2065412" y="260648"/>
            <a:ext cx="5013176" cy="50131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049318" cy="954107"/>
          </a:xfrm>
          <a:prstGeom prst="rect">
            <a:avLst/>
          </a:prstGeom>
          <a:noFill/>
        </p:spPr>
        <p:txBody>
          <a:bodyPr wrap="square">
            <a:spAutoFit/>
          </a:bodyPr>
          <a:lstStyle/>
          <a:p>
            <a:pPr xmlns:a="http://schemas.openxmlformats.org/drawingml/2006/main" lvl="0">
              <a:defRPr/>
            </a:pPr>
            <a:r xmlns:a="http://schemas.openxmlformats.org/drawingml/2006/main">
              <a:rPr lang="fi" altLang="ko-KR" sz="2800">
                <a:solidFill>
                  <a:schemeClr val="tx1">
                    <a:lumMod val="65000"/>
                    <a:lumOff val="35000"/>
                  </a:schemeClr>
                </a:solidFill>
              </a:rPr>
              <a:t>"Anna meille öljyä." "Jos annamme sinulle öljymme, myös öljymme voi loppua. Mene hakemaan öljyä."</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0" y="0"/>
            <a:ext cx="9162999"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974" y="5445224"/>
            <a:ext cx="9134646" cy="1372770"/>
          </a:xfrm>
          <a:prstGeom prst="rect">
            <a:avLst/>
          </a:prstGeom>
          <a:noFill/>
        </p:spPr>
        <p:txBody>
          <a:bodyPr wrap="square">
            <a:spAutoFit/>
          </a:bodyPr>
          <a:lstStyle/>
          <a:p>
            <a:pPr xmlns:a="http://schemas.openxmlformats.org/drawingml/2006/main" lvl="0">
              <a:defRPr/>
            </a:pPr>
            <a:r xmlns:a="http://schemas.openxmlformats.org/drawingml/2006/main">
              <a:rPr lang="fi" altLang="ko-KR" sz="2800">
                <a:solidFill>
                  <a:schemeClr val="tx1">
                    <a:lumMod val="65000"/>
                    <a:lumOff val="35000"/>
                  </a:schemeClr>
                </a:solidFill>
              </a:rPr>
              <a:t>Mutta kun ne viisi typerää tyttöä menivät ostamaan öljyä, juhlan ovi sulkeutui. Lopulta viisi typerää tyttöä ei saanut osallistua juhliin.</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6299" y="-1"/>
            <a:ext cx="9150300" cy="544522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3967" y="185780"/>
            <a:ext cx="4053592" cy="698140"/>
          </a:xfrm>
          <a:prstGeom prst="rect">
            <a:avLst/>
          </a:prstGeom>
          <a:noFill/>
        </p:spPr>
        <p:txBody>
          <a:bodyPr wrap="square">
            <a:spAutoFit/>
          </a:bodyPr>
          <a:lstStyle/>
          <a:p>
            <a:pPr xmlns:a="http://schemas.openxmlformats.org/drawingml/2006/main" algn="ctr">
              <a:defRPr/>
            </a:pPr>
            <a:r xmlns:a="http://schemas.openxmlformats.org/drawingml/2006/main">
              <a:rPr altLang="ko-KR" lang="fi" sz="4000">
                <a:solidFill>
                  <a:srgbClr val="ff0000"/>
                </a:solidFill>
              </a:rPr>
              <a:t>Tämän päivän oppitunti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2456" y="446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74734"/>
            <a:ext cx="983695" cy="648072"/>
          </a:xfrm>
          <a:prstGeom prst="rect">
            <a:avLst/>
          </a:prstGeom>
          <a:noFill/>
        </p:spPr>
      </p:pic>
      <p:sp>
        <p:nvSpPr>
          <p:cNvPr id="17" name="TextBox 16"/>
          <p:cNvSpPr txBox="1"/>
          <p:nvPr/>
        </p:nvSpPr>
        <p:spPr>
          <a:xfrm>
            <a:off x="380230" y="1124744"/>
            <a:ext cx="8352928" cy="3931126"/>
          </a:xfrm>
          <a:prstGeom prst="rect">
            <a:avLst/>
          </a:prstGeom>
          <a:noFill/>
        </p:spPr>
        <p:txBody>
          <a:bodyPr wrap="square">
            <a:spAutoFit/>
          </a:bodyPr>
          <a:lstStyle/>
          <a:p>
            <a:pPr xmlns:a="http://schemas.openxmlformats.org/drawingml/2006/main" algn="ctr">
              <a:defRPr/>
            </a:pPr>
            <a:r xmlns:a="http://schemas.openxmlformats.org/drawingml/2006/main">
              <a:rPr altLang="ko-KR" lang="fi" sz="3600">
                <a:solidFill>
                  <a:schemeClr val="tx1">
                    <a:lumMod val="65000"/>
                    <a:lumOff val="35000"/>
                  </a:schemeClr>
                </a:solidFill>
              </a:rPr>
              <a:t>Tämä on tarina, jonka Jeesus kertoo meille kuinka odottaa päivää, kun hän tulee takaisin.</a:t>
            </a:r>
            <a:r xmlns:a="http://schemas.openxmlformats.org/drawingml/2006/main">
              <a:rPr altLang="en-US" lang="fi" sz="3600">
                <a:solidFill>
                  <a:schemeClr val="tx1">
                    <a:lumMod val="65000"/>
                    <a:lumOff val="35000"/>
                  </a:schemeClr>
                </a:solidFill>
              </a:rPr>
              <a:t> </a:t>
            </a:r>
            <a:r xmlns:a="http://schemas.openxmlformats.org/drawingml/2006/main">
              <a:rPr altLang="ko-KR" lang="fi" sz="3600">
                <a:solidFill>
                  <a:schemeClr val="tx1">
                    <a:lumMod val="65000"/>
                    <a:lumOff val="35000"/>
                  </a:schemeClr>
                </a:solidFill>
              </a:rPr>
              <a:t>Kukaan ei tiedä</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fi" sz="3600">
                <a:solidFill>
                  <a:schemeClr val="tx1">
                    <a:lumMod val="65000"/>
                    <a:lumOff val="35000"/>
                  </a:schemeClr>
                </a:solidFill>
              </a:rPr>
              <a:t>kun Jeesus tulee jälleen.</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fi" sz="3600">
                <a:solidFill>
                  <a:schemeClr val="tx1">
                    <a:lumMod val="65000"/>
                    <a:lumOff val="35000"/>
                  </a:schemeClr>
                </a:solidFill>
              </a:rPr>
              <a:t>Mutta kuten viiden viisaan neitsyen, meidän on aina herättävä ja odotettava Jeesusta valmistautuneena sydämenä.</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8021" y="268342"/>
            <a:ext cx="4053592" cy="567953"/>
          </a:xfrm>
          <a:prstGeom prst="rect">
            <a:avLst/>
          </a:prstGeom>
          <a:noFill/>
        </p:spPr>
        <p:txBody>
          <a:bodyPr wrap="square">
            <a:spAutoFit/>
          </a:bodyPr>
          <a:lstStyle/>
          <a:p>
            <a:pPr xmlns:a="http://schemas.openxmlformats.org/drawingml/2006/main" algn="ctr">
              <a:defRPr/>
            </a:pPr>
            <a:r xmlns:a="http://schemas.openxmlformats.org/drawingml/2006/main">
              <a:rPr altLang="ko-KR" lang="fi" sz="3200"/>
              <a:t>Kuka on Jeesus?</a:t>
            </a:r>
            <a:r xmlns:a="http://schemas.openxmlformats.org/drawingml/2006/main">
              <a:rPr altLang="en-US" lang="fi"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42418"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101276" y="84259"/>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fi" sz="3600">
                <a:solidFill>
                  <a:srgbClr val="0070c0"/>
                </a:solidFill>
              </a:rPr>
              <a:t>Jeesus..</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altLang="ko-KR" lang="fi" sz="3600">
                <a:solidFill>
                  <a:schemeClr val="tx1">
                    <a:lumMod val="65000"/>
                    <a:lumOff val="35000"/>
                  </a:schemeClr>
                </a:solidFill>
              </a:rPr>
              <a:t>Jeesus lupasi tulla takaisin tähän maahan, kun kukaan ei tiedä.</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fi" sz="4000">
                <a:solidFill>
                  <a:srgbClr val="ff0000"/>
                </a:solidFill>
              </a:rPr>
              <a:t>Tämän päivän tietokilpailu</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8062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90211"/>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fi" sz="3200">
                <a:solidFill>
                  <a:schemeClr val="tx1">
                    <a:lumMod val="65000"/>
                    <a:lumOff val="35000"/>
                  </a:schemeClr>
                </a:solidFill>
              </a:rPr>
              <a:t>Mitä tyhmät viisi neitsyttä eivät valmistaneet?</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15972" y="2761764"/>
            <a:ext cx="8424936" cy="512931"/>
          </a:xfrm>
          <a:prstGeom prst="rect">
            <a:avLst/>
          </a:prstGeom>
          <a:noFill/>
        </p:spPr>
        <p:txBody>
          <a:bodyPr wrap="square">
            <a:spAutoFit/>
          </a:bodyPr>
          <a:lstStyle/>
          <a:p>
            <a:pPr xmlns:a="http://schemas.openxmlformats.org/drawingml/2006/main" lvl="0">
              <a:defRPr/>
            </a:pPr>
            <a:r xmlns:a="http://schemas.openxmlformats.org/drawingml/2006/main">
              <a:rPr altLang="en-US" lang="fi" sz="2800">
                <a:solidFill>
                  <a:schemeClr val="tx1">
                    <a:lumMod val="65000"/>
                    <a:lumOff val="35000"/>
                  </a:schemeClr>
                </a:solidFill>
              </a:rPr>
              <a:t>① </a:t>
            </a:r>
            <a:r xmlns:a="http://schemas.openxmlformats.org/drawingml/2006/main">
              <a:rPr altLang="ko-KR" lang="fi" sz="2800">
                <a:solidFill>
                  <a:schemeClr val="tx1">
                    <a:lumMod val="65000"/>
                    <a:lumOff val="35000"/>
                  </a:schemeClr>
                </a:solidFill>
              </a:rPr>
              <a:t>öljyä</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fi" sz="2800">
                <a:solidFill>
                  <a:schemeClr val="tx1">
                    <a:lumMod val="65000"/>
                    <a:lumOff val="35000"/>
                  </a:schemeClr>
                </a:solidFill>
              </a:rPr>
              <a:t>② </a:t>
            </a:r>
            <a:r xmlns:a="http://schemas.openxmlformats.org/drawingml/2006/main">
              <a:rPr altLang="ko-KR" lang="fi" sz="2800">
                <a:solidFill>
                  <a:schemeClr val="tx1">
                    <a:lumMod val="65000"/>
                    <a:lumOff val="35000"/>
                  </a:schemeClr>
                </a:solidFill>
              </a:rPr>
              <a:t>vettä</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fi" sz="2800">
                <a:solidFill>
                  <a:schemeClr val="tx1">
                    <a:lumMod val="65000"/>
                    <a:lumOff val="35000"/>
                  </a:schemeClr>
                </a:solidFill>
              </a:rPr>
              <a:t>③ </a:t>
            </a:r>
            <a:r xmlns:a="http://schemas.openxmlformats.org/drawingml/2006/main">
              <a:rPr altLang="ko-KR" lang="fi" sz="2800">
                <a:solidFill>
                  <a:schemeClr val="tx1">
                    <a:lumMod val="65000"/>
                    <a:lumOff val="35000"/>
                  </a:schemeClr>
                </a:solidFill>
              </a:rPr>
              <a:t>vaatteita</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fi" sz="2800">
                <a:solidFill>
                  <a:schemeClr val="tx1">
                    <a:lumMod val="65000"/>
                    <a:lumOff val="35000"/>
                  </a:schemeClr>
                </a:solidFill>
              </a:rPr>
              <a:t>④ </a:t>
            </a:r>
            <a:r xmlns:a="http://schemas.openxmlformats.org/drawingml/2006/main">
              <a:rPr altLang="ko-KR" lang="fi" sz="2800">
                <a:solidFill>
                  <a:schemeClr val="tx1">
                    <a:lumMod val="65000"/>
                    <a:lumOff val="35000"/>
                  </a:schemeClr>
                </a:solidFill>
              </a:rPr>
              <a:t>lahja</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61764"/>
            <a:ext cx="8712968" cy="512931"/>
          </a:xfrm>
          <a:prstGeom prst="rect">
            <a:avLst/>
          </a:prstGeom>
          <a:noFill/>
        </p:spPr>
        <p:txBody>
          <a:bodyPr wrap="square">
            <a:spAutoFit/>
          </a:bodyPr>
          <a:lstStyle/>
          <a:p>
            <a:pPr xmlns:a="http://schemas.openxmlformats.org/drawingml/2006/main" lvl="0">
              <a:defRPr/>
            </a:pPr>
            <a:r xmlns:a="http://schemas.openxmlformats.org/drawingml/2006/main">
              <a:rPr altLang="en-US" lang="fi" sz="2800">
                <a:solidFill>
                  <a:srgbClr val="ff0000"/>
                </a:solidFill>
              </a:rPr>
              <a:t>① </a:t>
            </a:r>
            <a:r xmlns:a="http://schemas.openxmlformats.org/drawingml/2006/main">
              <a:rPr altLang="ko-KR" lang="fi" sz="2800">
                <a:solidFill>
                  <a:srgbClr val="ff0000"/>
                </a:solidFill>
              </a:rPr>
              <a:t>öljyä</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8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fi" sz="4000">
                <a:solidFill>
                  <a:srgbClr val="ff0000"/>
                </a:solidFill>
              </a:rPr>
              <a:t>Tämän päivän Sana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64827" y="5854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6052" y="23843"/>
            <a:ext cx="983695" cy="648072"/>
          </a:xfrm>
          <a:prstGeom prst="rect">
            <a:avLst/>
          </a:prstGeom>
          <a:noFill/>
        </p:spPr>
      </p:pic>
      <p:sp>
        <p:nvSpPr>
          <p:cNvPr id="23" name="TextBox 22"/>
          <p:cNvSpPr txBox="1"/>
          <p:nvPr/>
        </p:nvSpPr>
        <p:spPr>
          <a:xfrm>
            <a:off x="452238" y="2564904"/>
            <a:ext cx="8208912" cy="1186041"/>
          </a:xfrm>
          <a:prstGeom prst="rect">
            <a:avLst/>
          </a:prstGeom>
          <a:noFill/>
        </p:spPr>
        <p:txBody>
          <a:bodyPr wrap="square">
            <a:spAutoFit/>
          </a:bodyPr>
          <a:lstStyle/>
          <a:p>
            <a:pPr xmlns:a="http://schemas.openxmlformats.org/drawingml/2006/main" lvl="0">
              <a:defRPr/>
            </a:pPr>
            <a:r xmlns:a="http://schemas.openxmlformats.org/drawingml/2006/main">
              <a:rPr altLang="ko-KR" lang="fi" sz="3600"/>
              <a:t>"Valvokaa siis, sillä ette tiedä päivää ettekä hetkeä."</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fi" sz="2800">
                <a:solidFill>
                  <a:schemeClr val="tx1">
                    <a:lumMod val="65000"/>
                    <a:lumOff val="35000"/>
                  </a:schemeClr>
                </a:solidFill>
              </a:rPr>
              <a:t>Matthew</a:t>
            </a:r>
            <a:r xmlns:a="http://schemas.openxmlformats.org/drawingml/2006/main">
              <a:rPr altLang="en-US" lang="fi" sz="2800">
                <a:solidFill>
                  <a:schemeClr val="tx1">
                    <a:lumMod val="65000"/>
                    <a:lumOff val="35000"/>
                  </a:schemeClr>
                </a:solidFill>
              </a:rPr>
              <a:t> </a:t>
            </a:r>
            <a:r xmlns:a="http://schemas.openxmlformats.org/drawingml/2006/main">
              <a:rPr altLang="ko-KR" lang="fi" sz="2800">
                <a:solidFill>
                  <a:schemeClr val="tx1">
                    <a:lumMod val="65000"/>
                    <a:lumOff val="35000"/>
                  </a:schemeClr>
                </a:solidFill>
              </a:rPr>
              <a:t>25:</a:t>
            </a:r>
            <a:r xmlns:a="http://schemas.openxmlformats.org/drawingml/2006/main">
              <a:rPr altLang="en-US" lang="fi" sz="2800">
                <a:solidFill>
                  <a:schemeClr val="tx1">
                    <a:lumMod val="65000"/>
                    <a:lumOff val="35000"/>
                  </a:schemeClr>
                </a:solidFill>
              </a:rPr>
              <a:t> </a:t>
            </a:r>
            <a:r xmlns:a="http://schemas.openxmlformats.org/drawingml/2006/main">
              <a:rPr altLang="ko-KR" lang="fi" sz="2800">
                <a:solidFill>
                  <a:schemeClr val="tx1">
                    <a:lumMod val="65000"/>
                    <a:lumOff val="35000"/>
                  </a:schemeClr>
                </a:solidFill>
              </a:rPr>
              <a:t>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fi" altLang="ko-KR" b="1">
                <a:solidFill>
                  <a:schemeClr val="tx1">
                    <a:lumMod val="50000"/>
                    <a:lumOff val="50000"/>
                  </a:schemeClr>
                </a:solidFill>
              </a:rPr>
              <a:t>Nro 80 Jumalan sana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fi" altLang="ko-KR" sz="4400"/>
              <a:t>Vertaus lahjakkuudesta</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067944" y="1883482"/>
            <a:ext cx="5076360" cy="39217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199702"/>
            <a:ext cx="4053592" cy="569918"/>
          </a:xfrm>
          <a:prstGeom prst="rect">
            <a:avLst/>
          </a:prstGeom>
          <a:noFill/>
        </p:spPr>
        <p:txBody>
          <a:bodyPr wrap="square">
            <a:spAutoFit/>
          </a:bodyPr>
          <a:lstStyle/>
          <a:p>
            <a:pPr xmlns:a="http://schemas.openxmlformats.org/drawingml/2006/main" algn="ctr">
              <a:defRPr/>
            </a:pPr>
            <a:r xmlns:a="http://schemas.openxmlformats.org/drawingml/2006/main">
              <a:rPr altLang="ko-KR" lang="fi" sz="3200"/>
              <a:t>Kuka on Jeesus?</a:t>
            </a:r>
            <a:r xmlns:a="http://schemas.openxmlformats.org/drawingml/2006/main">
              <a:rPr altLang="en-US" lang="fi"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922" y="8012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92156"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fi" sz="3600">
                <a:solidFill>
                  <a:srgbClr val="0070c0"/>
                </a:solidFill>
              </a:rPr>
              <a:t>Jeesus</a:t>
            </a:r>
            <a:r xmlns:a="http://schemas.openxmlformats.org/drawingml/2006/main">
              <a:rPr altLang="en-US" lang="fi" sz="3600">
                <a:solidFill>
                  <a:srgbClr val="0070c0"/>
                </a:solidFill>
              </a:rPr>
              <a:t> </a:t>
            </a:r>
            <a:r xmlns:a="http://schemas.openxmlformats.org/drawingml/2006/main">
              <a:rPr altLang="ko-KR" lang="fi" sz="3600">
                <a:solidFill>
                  <a:srgbClr val="0070c0"/>
                </a:solidFill>
              </a:rPr>
              <a:t>On..</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fi" sz="3600">
                <a:solidFill>
                  <a:schemeClr val="tx1">
                    <a:lumMod val="65000"/>
                    <a:lumOff val="35000"/>
                  </a:schemeClr>
                </a:solidFill>
              </a:rPr>
              <a:t>Jeesus on se, joka aina rakastaa ja odottaa meitä.</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fi" sz="4000"/>
              <a:t>Tämän päivän Sana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25885" y="78751"/>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00199"/>
            <a:ext cx="983695" cy="648072"/>
          </a:xfrm>
          <a:prstGeom prst="rect">
            <a:avLst/>
          </a:prstGeom>
          <a:noFill/>
        </p:spPr>
      </p:pic>
      <p:sp>
        <p:nvSpPr>
          <p:cNvPr id="23" name="TextBox 22"/>
          <p:cNvSpPr txBox="1"/>
          <p:nvPr/>
        </p:nvSpPr>
        <p:spPr>
          <a:xfrm>
            <a:off x="467544" y="1052736"/>
            <a:ext cx="8208912" cy="2834459"/>
          </a:xfrm>
          <a:prstGeom prst="rect">
            <a:avLst/>
          </a:prstGeom>
          <a:noFill/>
        </p:spPr>
        <p:txBody>
          <a:bodyPr wrap="square">
            <a:spAutoFit/>
          </a:bodyPr>
          <a:lstStyle/>
          <a:p>
            <a:pPr xmlns:a="http://schemas.openxmlformats.org/drawingml/2006/main" lvl="0">
              <a:defRPr/>
            </a:pPr>
            <a:r xmlns:a="http://schemas.openxmlformats.org/drawingml/2006/main">
              <a:rPr altLang="ko-KR" lang="fi" sz="3600"/>
              <a:t>"Hänen isäntänsä vastasi: 'Hyvin tehty, hyvä ja uskollinen palvelija! Olet ollut uskollinen muutamissa asioissa; minä annan sinut monien asioiden johtajaksi. Tule jakamaan herrasi onnea!'</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fi" sz="2800">
                <a:solidFill>
                  <a:schemeClr val="tx1">
                    <a:lumMod val="65000"/>
                    <a:lumOff val="35000"/>
                  </a:schemeClr>
                </a:solidFill>
              </a:rPr>
              <a:t>Matthew</a:t>
            </a:r>
            <a:r xmlns:a="http://schemas.openxmlformats.org/drawingml/2006/main">
              <a:rPr altLang="en-US" lang="fi" sz="2800">
                <a:solidFill>
                  <a:schemeClr val="tx1">
                    <a:lumMod val="65000"/>
                    <a:lumOff val="35000"/>
                  </a:schemeClr>
                </a:solidFill>
              </a:rPr>
              <a:t> </a:t>
            </a:r>
            <a:r xmlns:a="http://schemas.openxmlformats.org/drawingml/2006/main">
              <a:rPr altLang="ko-KR" lang="fi" sz="2800">
                <a:solidFill>
                  <a:schemeClr val="tx1">
                    <a:lumMod val="65000"/>
                    <a:lumOff val="35000"/>
                  </a:schemeClr>
                </a:solidFill>
              </a:rPr>
              <a:t>25:21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473005"/>
            <a:ext cx="9053611" cy="1373565"/>
          </a:xfrm>
          <a:prstGeom prst="rect">
            <a:avLst/>
          </a:prstGeom>
          <a:noFill/>
        </p:spPr>
        <p:txBody>
          <a:bodyPr wrap="square">
            <a:spAutoFit/>
          </a:bodyPr>
          <a:lstStyle/>
          <a:p>
            <a:pPr xmlns:a="http://schemas.openxmlformats.org/drawingml/2006/main" lvl="0">
              <a:defRPr/>
            </a:pPr>
            <a:r xmlns:a="http://schemas.openxmlformats.org/drawingml/2006/main">
              <a:rPr lang="fi" altLang="ko-KR" sz="2800">
                <a:solidFill>
                  <a:schemeClr val="tx1">
                    <a:lumMod val="65000"/>
                    <a:lumOff val="35000"/>
                  </a:schemeClr>
                </a:solidFill>
              </a:rPr>
              <a:t>Eräs henkilö uskoi rahaa palvelijoilleen matkalla ulkomaille. Hän antoi viisi talenttia ensimmäiselle palvelijalle, kaksi toiselle ja yhden kolmannelle.</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3629"/>
            <a:ext cx="9144000" cy="551360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33751" y="4683968"/>
            <a:ext cx="9134632" cy="2219752"/>
          </a:xfrm>
          <a:prstGeom prst="rect">
            <a:avLst/>
          </a:prstGeom>
          <a:noFill/>
        </p:spPr>
        <p:txBody>
          <a:bodyPr wrap="square">
            <a:spAutoFit/>
          </a:bodyPr>
          <a:lstStyle/>
          <a:p>
            <a:pPr xmlns:a="http://schemas.openxmlformats.org/drawingml/2006/main" lvl="0">
              <a:defRPr/>
            </a:pPr>
            <a:r xmlns:a="http://schemas.openxmlformats.org/drawingml/2006/main">
              <a:rPr altLang="ko-KR" lang="fi" sz="2800">
                <a:solidFill>
                  <a:schemeClr val="tx1">
                    <a:lumMod val="65000"/>
                    <a:lumOff val="35000"/>
                  </a:schemeClr>
                </a:solidFill>
              </a:rPr>
              <a:t>Palvelija, joka sai 5 talenttia ja kaksi talenttia, meni kerralla ja laittoi rahansa töihin ja sai kaksinkertaisen. Kuitenkin mies, joka sai 1 talentin, meni ulos ja kaivoi kuopan maahan ja piilotti isäntänsä rahat.</a:t>
            </a:r>
            <a:endParaRPr xmlns:a="http://schemas.openxmlformats.org/drawingml/2006/main" altLang="en-US" lang="ko-KR" sz="2800">
              <a:solidFill>
                <a:schemeClr val="tx1">
                  <a:lumMod val="65000"/>
                  <a:lumOff val="35000"/>
                </a:schemeClr>
              </a:solidFill>
            </a:endParaRPr>
          </a:p>
        </p:txBody>
      </p:sp>
      <p:pic>
        <p:nvPicPr>
          <p:cNvPr id="2" name="그림 1"/>
          <p:cNvPicPr>
            <a:picLocks noChangeAspect="1"/>
          </p:cNvPicPr>
          <p:nvPr/>
        </p:nvPicPr>
        <p:blipFill rotWithShape="1">
          <a:blip r:embed="rId2"/>
          <a:srcRect b="136" l="115" r="45" t="136"/>
          <a:stretch>
            <a:fillRect/>
          </a:stretch>
        </p:blipFill>
        <p:spPr>
          <a:xfrm>
            <a:off x="10509" y="0"/>
            <a:ext cx="9133491" cy="465313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4010" y="5373216"/>
            <a:ext cx="9049318" cy="1368578"/>
          </a:xfrm>
          <a:prstGeom prst="rect">
            <a:avLst/>
          </a:prstGeom>
          <a:noFill/>
        </p:spPr>
        <p:txBody>
          <a:bodyPr wrap="square">
            <a:spAutoFit/>
          </a:bodyPr>
          <a:lstStyle/>
          <a:p>
            <a:pPr xmlns:a="http://schemas.openxmlformats.org/drawingml/2006/main" lvl="0">
              <a:defRPr/>
            </a:pPr>
            <a:r xmlns:a="http://schemas.openxmlformats.org/drawingml/2006/main">
              <a:rPr lang="fi" altLang="ko-KR" sz="2800">
                <a:solidFill>
                  <a:schemeClr val="tx1">
                    <a:lumMod val="65000"/>
                    <a:lumOff val="35000"/>
                  </a:schemeClr>
                </a:solidFill>
              </a:rPr>
              <a:t>Kun isäntä palasi ja teki tilit heidän kanssaan, ensimmäinen palvelija sai viisi talenttia lisää ja toinen kaksi lisää.</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16632"/>
            <a:ext cx="9144000" cy="525658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7341" y="5445224"/>
            <a:ext cx="9049318" cy="1372770"/>
          </a:xfrm>
          <a:prstGeom prst="rect">
            <a:avLst/>
          </a:prstGeom>
          <a:noFill/>
        </p:spPr>
        <p:txBody>
          <a:bodyPr wrap="square">
            <a:spAutoFit/>
          </a:bodyPr>
          <a:lstStyle/>
          <a:p>
            <a:pPr xmlns:a="http://schemas.openxmlformats.org/drawingml/2006/main" lvl="0">
              <a:defRPr/>
            </a:pPr>
            <a:r xmlns:a="http://schemas.openxmlformats.org/drawingml/2006/main">
              <a:rPr lang="fi" altLang="ko-KR" sz="2800">
                <a:solidFill>
                  <a:schemeClr val="tx1">
                    <a:lumMod val="65000"/>
                    <a:lumOff val="35000"/>
                  </a:schemeClr>
                </a:solidFill>
              </a:rPr>
              <a:t>Mutta palvelija, joka sai yhden talentin, ei saanut yhtään. "Mestari, olet antanut minulle vain yhden kyvyn. Kuinka sitten voin ansaita enemmän rahaa?"</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263" y="5042117"/>
            <a:ext cx="9134646" cy="1794928"/>
          </a:xfrm>
          <a:prstGeom prst="rect">
            <a:avLst/>
          </a:prstGeom>
          <a:noFill/>
        </p:spPr>
        <p:txBody>
          <a:bodyPr wrap="square">
            <a:spAutoFit/>
          </a:bodyPr>
          <a:lstStyle/>
          <a:p>
            <a:pPr xmlns:a="http://schemas.openxmlformats.org/drawingml/2006/main" lvl="0">
              <a:defRPr/>
            </a:pPr>
            <a:r xmlns:a="http://schemas.openxmlformats.org/drawingml/2006/main">
              <a:rPr lang="fi" altLang="ko-KR" sz="2800">
                <a:solidFill>
                  <a:schemeClr val="tx1">
                    <a:lumMod val="65000"/>
                    <a:lumOff val="35000"/>
                  </a:schemeClr>
                </a:solidFill>
              </a:rPr>
              <a:t>Hänen isäntänsä oli vihainen. "Sinun olisi pitänyt laittaa rahani pankkiirien talletukseen, olisin saanut ne takaisin korkoineen. Sinä arvoton palvelija, mene pois talostani!"</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912999" y="1"/>
            <a:ext cx="5364596" cy="486916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fi" sz="4000">
                <a:solidFill>
                  <a:srgbClr val="ff0000"/>
                </a:solidFill>
              </a:rPr>
              <a:t>Tämän päivän oppitunti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2456" y="8269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12603"/>
            <a:ext cx="983695" cy="648072"/>
          </a:xfrm>
          <a:prstGeom prst="rect">
            <a:avLst/>
          </a:prstGeom>
          <a:noFill/>
        </p:spPr>
      </p:pic>
      <p:sp>
        <p:nvSpPr>
          <p:cNvPr id="17" name="TextBox 16"/>
          <p:cNvSpPr txBox="1"/>
          <p:nvPr/>
        </p:nvSpPr>
        <p:spPr>
          <a:xfrm>
            <a:off x="380230" y="908720"/>
            <a:ext cx="8352928" cy="4480525"/>
          </a:xfrm>
          <a:prstGeom prst="rect">
            <a:avLst/>
          </a:prstGeom>
          <a:noFill/>
        </p:spPr>
        <p:txBody>
          <a:bodyPr wrap="square">
            <a:spAutoFit/>
          </a:bodyPr>
          <a:lstStyle/>
          <a:p>
            <a:pPr xmlns:a="http://schemas.openxmlformats.org/drawingml/2006/main" algn="ctr">
              <a:defRPr/>
            </a:pPr>
            <a:r xmlns:a="http://schemas.openxmlformats.org/drawingml/2006/main">
              <a:rPr altLang="ko-KR" lang="fi" sz="3200">
                <a:solidFill>
                  <a:schemeClr val="tx1">
                    <a:lumMod val="65000"/>
                    <a:lumOff val="35000"/>
                  </a:schemeClr>
                </a:solidFill>
              </a:rPr>
              <a:t>Jeesus varoittaa meitä olemasta laiskoja vertauksen talenteista.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fi" sz="3200">
                <a:solidFill>
                  <a:schemeClr val="tx1">
                    <a:lumMod val="65000"/>
                    <a:lumOff val="35000"/>
                  </a:schemeClr>
                </a:solidFill>
              </a:rPr>
              <a:t>On jotain tärkeämpää kuin se, kuinka paljon olemme saaneet.</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fi" sz="3200">
                <a:solidFill>
                  <a:schemeClr val="tx1">
                    <a:lumMod val="65000"/>
                    <a:lumOff val="35000"/>
                  </a:schemeClr>
                </a:solidFill>
              </a:rPr>
              <a:t>Tärkeämpää on elää elämää Jumalan kunniaksi käyttämällä uskollisesti sitä, mitä sinulla on.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fi" sz="3200">
                <a:solidFill>
                  <a:schemeClr val="tx1">
                    <a:lumMod val="65000"/>
                    <a:lumOff val="35000"/>
                  </a:schemeClr>
                </a:solidFill>
              </a:rPr>
              <a:t>Meidän kaikkien pitäisi elää sellaista elämää</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fi" sz="3200">
                <a:solidFill>
                  <a:schemeClr val="tx1">
                    <a:lumMod val="65000"/>
                    <a:lumOff val="35000"/>
                  </a:schemeClr>
                </a:solidFill>
              </a:rPr>
              <a:t>Jeesuksen ylistämäksi.</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4" y="116534"/>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fi" sz="3200"/>
              <a:t>Kuka on Jeesus?</a:t>
            </a:r>
            <a:r xmlns:a="http://schemas.openxmlformats.org/drawingml/2006/main">
              <a:rPr altLang="en-US" lang="fi"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864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14224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fi" sz="3600">
                <a:solidFill>
                  <a:srgbClr val="0070c0"/>
                </a:solidFill>
              </a:rPr>
              <a:t>Jeesus on..</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altLang="ko-KR" lang="fi" sz="3600">
                <a:solidFill>
                  <a:schemeClr val="tx1">
                    <a:lumMod val="65000"/>
                    <a:lumOff val="35000"/>
                  </a:schemeClr>
                </a:solidFill>
              </a:rPr>
              <a:t>Jeesus on herramme, joka arvioi elämämme ja palkitsee meidät sen mukaan.</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fi" sz="4000">
                <a:solidFill>
                  <a:srgbClr val="ff0000"/>
                </a:solidFill>
              </a:rPr>
              <a:t>Tämän päivän tietokilpailu</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25885" y="6146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195736"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fi" sz="3200">
                <a:solidFill>
                  <a:schemeClr val="tx1">
                    <a:lumMod val="65000"/>
                    <a:lumOff val="35000"/>
                  </a:schemeClr>
                </a:solidFill>
              </a:rPr>
              <a:t>Mitä isäntä uskoi palvelijoille heidän ollessaan kaukana?</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fi" sz="2800">
                <a:solidFill>
                  <a:schemeClr val="tx1">
                    <a:lumMod val="65000"/>
                    <a:lumOff val="35000"/>
                  </a:schemeClr>
                </a:solidFill>
              </a:rPr>
              <a:t>① </a:t>
            </a:r>
            <a:r xmlns:a="http://schemas.openxmlformats.org/drawingml/2006/main">
              <a:rPr altLang="ko-KR" lang="fi" sz="2800">
                <a:solidFill>
                  <a:schemeClr val="tx1">
                    <a:lumMod val="65000"/>
                    <a:lumOff val="35000"/>
                  </a:schemeClr>
                </a:solidFill>
              </a:rPr>
              <a:t>talo</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fi" sz="2800">
                <a:solidFill>
                  <a:schemeClr val="tx1">
                    <a:lumMod val="65000"/>
                    <a:lumOff val="35000"/>
                  </a:schemeClr>
                </a:solidFill>
              </a:rPr>
              <a:t>② </a:t>
            </a:r>
            <a:r xmlns:a="http://schemas.openxmlformats.org/drawingml/2006/main">
              <a:rPr altLang="ko-KR" lang="fi" sz="2800">
                <a:solidFill>
                  <a:schemeClr val="tx1">
                    <a:lumMod val="65000"/>
                    <a:lumOff val="35000"/>
                  </a:schemeClr>
                </a:solidFill>
              </a:rPr>
              <a:t>kenttään</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fi" sz="2800">
                <a:solidFill>
                  <a:schemeClr val="tx1">
                    <a:lumMod val="65000"/>
                    <a:lumOff val="35000"/>
                  </a:schemeClr>
                </a:solidFill>
              </a:rPr>
              <a:t>③ </a:t>
            </a:r>
            <a:r xmlns:a="http://schemas.openxmlformats.org/drawingml/2006/main">
              <a:rPr altLang="ko-KR" lang="fi" sz="2800">
                <a:solidFill>
                  <a:schemeClr val="tx1">
                    <a:lumMod val="65000"/>
                    <a:lumOff val="35000"/>
                  </a:schemeClr>
                </a:solidFill>
              </a:rPr>
              <a:t>myymälä</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5021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fi" sz="2800">
                <a:solidFill>
                  <a:schemeClr val="tx1">
                    <a:lumMod val="65000"/>
                    <a:lumOff val="35000"/>
                  </a:schemeClr>
                </a:solidFill>
              </a:rPr>
              <a:t>④ </a:t>
            </a:r>
            <a:r xmlns:a="http://schemas.openxmlformats.org/drawingml/2006/main">
              <a:rPr altLang="ko-KR" lang="fi" sz="2800">
                <a:solidFill>
                  <a:schemeClr val="tx1">
                    <a:lumMod val="65000"/>
                    <a:lumOff val="35000"/>
                  </a:schemeClr>
                </a:solidFill>
              </a:rPr>
              <a:t>lahjakkuutta</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5021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fi" sz="2800">
                <a:solidFill>
                  <a:srgbClr val="ff0000"/>
                </a:solidFill>
              </a:rPr>
              <a:t>④ </a:t>
            </a:r>
            <a:r xmlns:a="http://schemas.openxmlformats.org/drawingml/2006/main">
              <a:rPr altLang="ko-KR" lang="fi" sz="2800">
                <a:solidFill>
                  <a:srgbClr val="ff0000"/>
                </a:solidFill>
              </a:rPr>
              <a:t>lahjakkuutta</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9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fi" sz="4000"/>
              <a:t>Tämän päivän Sana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25885" y="78751"/>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00199"/>
            <a:ext cx="983695" cy="648072"/>
          </a:xfrm>
          <a:prstGeom prst="rect">
            <a:avLst/>
          </a:prstGeom>
          <a:noFill/>
        </p:spPr>
      </p:pic>
      <p:sp>
        <p:nvSpPr>
          <p:cNvPr id="23" name="TextBox 22"/>
          <p:cNvSpPr txBox="1"/>
          <p:nvPr/>
        </p:nvSpPr>
        <p:spPr>
          <a:xfrm>
            <a:off x="467543" y="1052736"/>
            <a:ext cx="8208912" cy="2834459"/>
          </a:xfrm>
          <a:prstGeom prst="rect">
            <a:avLst/>
          </a:prstGeom>
          <a:noFill/>
        </p:spPr>
        <p:txBody>
          <a:bodyPr wrap="square">
            <a:spAutoFit/>
          </a:bodyPr>
          <a:lstStyle/>
          <a:p>
            <a:pPr xmlns:a="http://schemas.openxmlformats.org/drawingml/2006/main" lvl="0">
              <a:defRPr/>
            </a:pPr>
            <a:r xmlns:a="http://schemas.openxmlformats.org/drawingml/2006/main">
              <a:rPr altLang="ko-KR" lang="fi" sz="3600"/>
              <a:t>"Hänen isäntänsä vastasi: 'Hyvin tehty, hyvä ja uskollinen palvelija! Olet ollut uskollinen muutamissa asioissa; minä annan sinut monien asioiden johtajaksi. Tule jakamaan herrasi onnea!'</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fi" sz="2800">
                <a:solidFill>
                  <a:schemeClr val="tx1">
                    <a:lumMod val="65000"/>
                    <a:lumOff val="35000"/>
                  </a:schemeClr>
                </a:solidFill>
              </a:rPr>
              <a:t>Matthew</a:t>
            </a:r>
            <a:r xmlns:a="http://schemas.openxmlformats.org/drawingml/2006/main">
              <a:rPr altLang="en-US" lang="fi" sz="2800">
                <a:solidFill>
                  <a:schemeClr val="tx1">
                    <a:lumMod val="65000"/>
                    <a:lumOff val="35000"/>
                  </a:schemeClr>
                </a:solidFill>
              </a:rPr>
              <a:t> </a:t>
            </a:r>
            <a:r xmlns:a="http://schemas.openxmlformats.org/drawingml/2006/main">
              <a:rPr altLang="ko-KR" lang="fi" sz="2800">
                <a:solidFill>
                  <a:schemeClr val="tx1">
                    <a:lumMod val="65000"/>
                    <a:lumOff val="35000"/>
                  </a:schemeClr>
                </a:solidFill>
              </a:rPr>
              <a:t>25:21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theme/theme1.xml><?xml version="1.0" encoding="utf-8"?>
<a:theme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p="http://schemas.openxmlformats.org/presentation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MS PGothic"/>
        <a:font script="Hang" typeface="맑은 고딕"/>
        <a:font script="Hans" typeface="SimSun"/>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MS PGothic"/>
        <a:font script="Hang" typeface="맑은 고딕"/>
        <a:font script="Hans" typeface="SimSu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p="http://schemas.openxmlformats.org/presentationml/2006/main" name="한컴오피스">
  <a:themeElements>
    <a:clrScheme name="한컴오피스">
      <a:dk1>
        <a:sysClr val="windowText" lastClr="000000"/>
      </a:dk1>
      <a:lt1>
        <a:sysClr val="window" lastClr="ffffff"/>
      </a:lt1>
      <a:dk2>
        <a:srgbClr val="1c3d62"/>
      </a:dk2>
      <a:lt2>
        <a:srgbClr val="e3dcc1"/>
      </a:lt2>
      <a:accent1>
        <a:srgbClr val="315f97"/>
      </a:accent1>
      <a:accent2>
        <a:srgbClr val="c75252"/>
      </a:accent2>
      <a:accent3>
        <a:srgbClr val="e9ae2b"/>
      </a:accent3>
      <a:accent4>
        <a:srgbClr val="699b37"/>
      </a:accent4>
      <a:accent5>
        <a:srgbClr val="358791"/>
      </a:accent5>
      <a:accent6>
        <a:srgbClr val="ca56a7"/>
      </a:accent6>
      <a:hlink>
        <a:srgbClr val="0000ff"/>
      </a:hlink>
      <a:folHlink>
        <a:srgbClr val="800080"/>
      </a:folHlink>
    </a:clrScheme>
    <a:fontScheme name="한컴오피스">
      <a:majorFont>
        <a:latin typeface="함초롬돋움"/>
        <a:ea typeface="함초롬돋움"/>
        <a:cs typeface="Times New Roman"/>
      </a:majorFont>
      <a:minorFont>
        <a:latin typeface="함초롬돋움"/>
        <a:ea typeface="함초롬돋움"/>
        <a:cs typeface="Times New Roman"/>
      </a:minorFont>
    </a:fontScheme>
    <a:fmtScheme name="한컴오피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12700" cap="flat" cmpd="sng" algn="ctr">
          <a:solidFill>
            <a:schemeClr val="phClr">
              <a:satMod val="105000"/>
            </a:schemeClr>
          </a:solidFill>
          <a:prstDash val="solid"/>
        </a:ln>
        <a:ln w="1905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75000"/>
              </a:srgbClr>
            </a:outerShdw>
          </a:effectLst>
        </a:effectStyle>
        <a:effectStyle>
          <a:effectLst>
            <a:outerShdw blurRad="38100" dist="25400" dir="5400000" rotWithShape="0">
              <a:srgbClr val="000000">
                <a:alpha val="75000"/>
              </a:srgbClr>
            </a:outerShdw>
          </a:effectLst>
        </a:effectStyle>
        <a:effectStyle>
          <a:effectLst>
            <a:reflection blurRad="12700" stA="26000" endPos="28000" dist="38100" dir="5400000" sy="-100000" rotWithShape="0"/>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ep:Properties xmlns:r="http://schemas.openxmlformats.org/officeDocument/2006/relationships" xmlns:ep="http://schemas.openxmlformats.org/officeDocument/2006/extended-properties" xmlns:vt="http://schemas.openxmlformats.org/officeDocument/2006/docPropsVTypes">
  <ep:Manager/>
  <ep:Company/>
  <ep:Words>10406</ep:Words>
  <ep:PresentationFormat>화면 슬라이드 쇼(4:3)</ep:PresentationFormat>
  <ep:Paragraphs>1072</ep:Paragraphs>
  <ep:Slides>318</ep:Slides>
  <ep:Notes>21</ep:Notes>
  <ep:TotalTime>0</ep:TotalTime>
  <ep:HiddenSlides>0</ep:HiddenSlides>
  <ep:MMClips>0</ep:MMClips>
  <ep:HeadingPairs>
    <vt:vector size="4" baseType="variant">
      <vt:variant>
        <vt:lpstr>테마</vt:lpstr>
      </vt:variant>
      <vt:variant>
        <vt:i4>1</vt:i4>
      </vt:variant>
      <vt:variant>
        <vt:lpstr>슬라이드 제목</vt:lpstr>
      </vt:variant>
      <vt:variant>
        <vt:i4>318</vt:i4>
      </vt:variant>
    </vt:vector>
  </ep:HeadingPairs>
  <ep:TitlesOfParts>
    <vt:vector size="319" baseType="lpstr">
      <vt:lpstr>Office 테마</vt:lpstr>
      <vt:lpstr>PowerPoint 프레젠테이션</vt:lpstr>
      <vt:lpstr>슬라이드 2</vt:lpstr>
      <vt:lpstr>PowerPoint 프레젠테이션</vt:lpstr>
      <vt:lpstr>슬라이드 4</vt:lpstr>
      <vt:lpstr>슬라이드 5</vt:lpstr>
      <vt:lpstr>슬라이드 6</vt:lpstr>
      <vt:lpstr>슬라이드 7</vt:lpstr>
      <vt:lpstr>슬라이드 8</vt:lpstr>
      <vt:lpstr>슬라이드 9</vt:lpstr>
      <vt:lpstr>슬라이드 10</vt:lpstr>
      <vt:lpstr>슬라이드 11</vt:lpstr>
      <vt:lpstr>슬라이드 12</vt:lpstr>
      <vt:lpstr>슬라이드 13</vt:lpstr>
      <vt:lpstr>슬라이드 14</vt:lpstr>
      <vt:lpstr>슬라이드 15</vt:lpstr>
      <vt:lpstr>슬라이드 16</vt:lpstr>
      <vt:lpstr>슬라이드 17</vt:lpstr>
      <vt:lpstr>슬라이드 18</vt:lpstr>
      <vt:lpstr>슬라이드 19</vt:lpstr>
      <vt:lpstr>슬라이드 20</vt:lpstr>
      <vt:lpstr>슬라이드 21</vt:lpstr>
      <vt:lpstr>슬라이드 22</vt:lpstr>
      <vt:lpstr>슬라이드 23</vt:lpstr>
      <vt:lpstr>슬라이드 24</vt:lpstr>
      <vt:lpstr>슬라이드 25</vt:lpstr>
      <vt:lpstr>슬라이드 26</vt:lpstr>
      <vt:lpstr>슬라이드 27</vt:lpstr>
      <vt:lpstr>슬라이드 28</vt:lpstr>
      <vt:lpstr>슬라이드 29</vt:lpstr>
      <vt:lpstr>슬라이드 30</vt:lpstr>
      <vt:lpstr>슬라이드 31</vt:lpstr>
      <vt:lpstr>슬라이드 32</vt:lpstr>
      <vt:lpstr>슬라이드 33</vt:lpstr>
      <vt:lpstr>슬라이드 34</vt:lpstr>
      <vt:lpstr>슬라이드 35</vt:lpstr>
      <vt:lpstr>슬라이드 36</vt:lpstr>
      <vt:lpstr>슬라이드 37</vt:lpstr>
      <vt:lpstr>슬라이드 38</vt:lpstr>
      <vt:lpstr>슬라이드 39</vt:lpstr>
      <vt:lpstr>슬라이드 40</vt:lpstr>
      <vt:lpstr>슬라이드 41</vt:lpstr>
      <vt:lpstr>슬라이드 42</vt:lpstr>
      <vt:lpstr>슬라이드 43</vt:lpstr>
      <vt:lpstr>슬라이드 44</vt:lpstr>
      <vt:lpstr>슬라이드 45</vt:lpstr>
      <vt:lpstr>슬라이드 46</vt:lpstr>
      <vt:lpstr>슬라이드 47</vt:lpstr>
      <vt:lpstr>슬라이드 48</vt:lpstr>
      <vt:lpstr>슬라이드 49</vt:lpstr>
      <vt:lpstr>슬라이드 50</vt:lpstr>
      <vt:lpstr>슬라이드 51</vt:lpstr>
      <vt:lpstr>슬라이드 52</vt:lpstr>
      <vt:lpstr>슬라이드 53</vt:lpstr>
      <vt:lpstr>슬라이드 54</vt:lpstr>
      <vt:lpstr>슬라이드 55</vt:lpstr>
      <vt:lpstr>슬라이드 56</vt:lpstr>
      <vt:lpstr>슬라이드 57</vt:lpstr>
      <vt:lpstr>슬라이드 58</vt:lpstr>
      <vt:lpstr>슬라이드 59</vt:lpstr>
      <vt:lpstr>슬라이드 60</vt:lpstr>
      <vt:lpstr>슬라이드 61</vt:lpstr>
      <vt:lpstr>슬라이드 62</vt:lpstr>
      <vt:lpstr>슬라이드 63</vt:lpstr>
      <vt:lpstr>슬라이드 64</vt:lpstr>
      <vt:lpstr>슬라이드 65</vt:lpstr>
      <vt:lpstr>슬라이드 66</vt:lpstr>
      <vt:lpstr>슬라이드 67</vt:lpstr>
      <vt:lpstr>슬라이드 68</vt:lpstr>
      <vt:lpstr>슬라이드 69</vt:lpstr>
      <vt:lpstr>슬라이드 70</vt:lpstr>
      <vt:lpstr>슬라이드 71</vt:lpstr>
      <vt:lpstr>슬라이드 72</vt:lpstr>
      <vt:lpstr>슬라이드 73</vt:lpstr>
      <vt:lpstr>슬라이드 74</vt:lpstr>
      <vt:lpstr>슬라이드 75</vt:lpstr>
      <vt:lpstr>슬라이드 76</vt:lpstr>
      <vt:lpstr>슬라이드 77</vt:lpstr>
      <vt:lpstr>슬라이드 78</vt:lpstr>
      <vt:lpstr>슬라이드 79</vt:lpstr>
      <vt:lpstr>슬라이드 80</vt:lpstr>
      <vt:lpstr>슬라이드 81</vt:lpstr>
      <vt:lpstr>슬라이드 82</vt:lpstr>
      <vt:lpstr>슬라이드 83</vt:lpstr>
      <vt:lpstr>슬라이드 84</vt:lpstr>
      <vt:lpstr>슬라이드 85</vt:lpstr>
      <vt:lpstr>슬라이드 86</vt:lpstr>
      <vt:lpstr>슬라이드 87</vt:lpstr>
      <vt:lpstr>슬라이드 88</vt:lpstr>
      <vt:lpstr>슬라이드 89</vt:lpstr>
      <vt:lpstr>슬라이드 90</vt:lpstr>
      <vt:lpstr>슬라이드 91</vt:lpstr>
      <vt:lpstr>슬라이드 92</vt:lpstr>
      <vt:lpstr>슬라이드 93</vt:lpstr>
      <vt:lpstr>슬라이드 94</vt:lpstr>
      <vt:lpstr>슬라이드 95</vt:lpstr>
      <vt:lpstr>슬라이드 96</vt:lpstr>
      <vt:lpstr>슬라이드 97</vt:lpstr>
      <vt:lpstr>슬라이드 98</vt:lpstr>
      <vt:lpstr>슬라이드 99</vt:lpstr>
      <vt:lpstr>슬라이드 100</vt:lpstr>
      <vt:lpstr>슬라이드 101</vt:lpstr>
      <vt:lpstr>슬라이드 102</vt:lpstr>
      <vt:lpstr>슬라이드 103</vt:lpstr>
      <vt:lpstr>슬라이드 104</vt:lpstr>
      <vt:lpstr>슬라이드 105</vt:lpstr>
      <vt:lpstr>슬라이드 106</vt:lpstr>
      <vt:lpstr>슬라이드 107</vt:lpstr>
      <vt:lpstr>슬라이드 108</vt:lpstr>
      <vt:lpstr>슬라이드 109</vt:lpstr>
      <vt:lpstr>슬라이드 110</vt:lpstr>
      <vt:lpstr>슬라이드 111</vt:lpstr>
      <vt:lpstr>슬라이드 112</vt:lpstr>
      <vt:lpstr>슬라이드 113</vt:lpstr>
      <vt:lpstr>슬라이드 114</vt:lpstr>
      <vt:lpstr>슬라이드 115</vt:lpstr>
      <vt:lpstr>슬라이드 116</vt:lpstr>
      <vt:lpstr>슬라이드 117</vt:lpstr>
      <vt:lpstr>슬라이드 118</vt:lpstr>
      <vt:lpstr>슬라이드 119</vt:lpstr>
      <vt:lpstr>슬라이드 120</vt:lpstr>
      <vt:lpstr>슬라이드 121</vt:lpstr>
      <vt:lpstr>슬라이드 122</vt:lpstr>
      <vt:lpstr>슬라이드 123</vt:lpstr>
      <vt:lpstr>슬라이드 124</vt:lpstr>
      <vt:lpstr>슬라이드 125</vt:lpstr>
      <vt:lpstr>슬라이드 126</vt:lpstr>
      <vt:lpstr>슬라이드 127</vt:lpstr>
      <vt:lpstr>슬라이드 128</vt:lpstr>
      <vt:lpstr>슬라이드 129</vt:lpstr>
      <vt:lpstr>슬라이드 130</vt:lpstr>
      <vt:lpstr>슬라이드 131</vt:lpstr>
      <vt:lpstr>슬라이드 132</vt:lpstr>
      <vt:lpstr>슬라이드 133</vt:lpstr>
      <vt:lpstr>슬라이드 134</vt:lpstr>
      <vt:lpstr>슬라이드 135</vt:lpstr>
      <vt:lpstr>슬라이드 136</vt:lpstr>
      <vt:lpstr>슬라이드 137</vt:lpstr>
      <vt:lpstr>슬라이드 138</vt:lpstr>
      <vt:lpstr>슬라이드 139</vt:lpstr>
      <vt:lpstr>슬라이드 140</vt:lpstr>
      <vt:lpstr>슬라이드 141</vt:lpstr>
      <vt:lpstr>슬라이드 142</vt:lpstr>
      <vt:lpstr>슬라이드 143</vt:lpstr>
      <vt:lpstr>슬라이드 144</vt:lpstr>
      <vt:lpstr>슬라이드 145</vt:lpstr>
      <vt:lpstr>슬라이드 146</vt:lpstr>
      <vt:lpstr>슬라이드 147</vt:lpstr>
      <vt:lpstr>슬라이드 148</vt:lpstr>
      <vt:lpstr>슬라이드 149</vt:lpstr>
      <vt:lpstr>슬라이드 150</vt:lpstr>
      <vt:lpstr>슬라이드 151</vt:lpstr>
      <vt:lpstr>슬라이드 152</vt:lpstr>
      <vt:lpstr>슬라이드 153</vt:lpstr>
      <vt:lpstr>슬라이드 154</vt:lpstr>
      <vt:lpstr>슬라이드 155</vt:lpstr>
      <vt:lpstr>슬라이드 156</vt:lpstr>
      <vt:lpstr>슬라이드 157</vt:lpstr>
      <vt:lpstr>슬라이드 158</vt:lpstr>
      <vt:lpstr>슬라이드 159</vt:lpstr>
      <vt:lpstr>슬라이드 160</vt:lpstr>
      <vt:lpstr>슬라이드 161</vt:lpstr>
      <vt:lpstr>슬라이드 162</vt:lpstr>
      <vt:lpstr>슬라이드 163</vt:lpstr>
      <vt:lpstr>슬라이드 164</vt:lpstr>
      <vt:lpstr>슬라이드 165</vt:lpstr>
      <vt:lpstr>슬라이드 166</vt:lpstr>
      <vt:lpstr>슬라이드 167</vt:lpstr>
      <vt:lpstr>슬라이드 168</vt:lpstr>
      <vt:lpstr>슬라이드 169</vt:lpstr>
      <vt:lpstr>슬라이드 170</vt:lpstr>
      <vt:lpstr>슬라이드 171</vt:lpstr>
      <vt:lpstr>슬라이드 172</vt:lpstr>
      <vt:lpstr>슬라이드 173</vt:lpstr>
      <vt:lpstr>슬라이드 174</vt:lpstr>
      <vt:lpstr>슬라이드 175</vt:lpstr>
      <vt:lpstr>슬라이드 176</vt:lpstr>
      <vt:lpstr>슬라이드 177</vt:lpstr>
      <vt:lpstr>슬라이드 178</vt:lpstr>
      <vt:lpstr>슬라이드 179</vt:lpstr>
      <vt:lpstr>슬라이드 180</vt:lpstr>
      <vt:lpstr>슬라이드 181</vt:lpstr>
      <vt:lpstr>슬라이드 182</vt:lpstr>
      <vt:lpstr>슬라이드 183</vt:lpstr>
      <vt:lpstr>슬라이드 184</vt:lpstr>
      <vt:lpstr>슬라이드 185</vt:lpstr>
      <vt:lpstr>슬라이드 186</vt:lpstr>
      <vt:lpstr>슬라이드 187</vt:lpstr>
      <vt:lpstr>슬라이드 188</vt:lpstr>
      <vt:lpstr>슬라이드 189</vt:lpstr>
      <vt:lpstr>슬라이드 190</vt:lpstr>
      <vt:lpstr>슬라이드 191</vt:lpstr>
      <vt:lpstr>슬라이드 192</vt:lpstr>
      <vt:lpstr>슬라이드 193</vt:lpstr>
      <vt:lpstr>슬라이드 194</vt:lpstr>
      <vt:lpstr>슬라이드 195</vt:lpstr>
      <vt:lpstr>슬라이드 196</vt:lpstr>
      <vt:lpstr>슬라이드 197</vt:lpstr>
      <vt:lpstr>슬라이드 198</vt:lpstr>
      <vt:lpstr>슬라이드 199</vt:lpstr>
      <vt:lpstr>슬라이드 200</vt:lpstr>
      <vt:lpstr>슬라이드 201</vt:lpstr>
      <vt:lpstr>슬라이드 202</vt:lpstr>
      <vt:lpstr>슬라이드 203</vt:lpstr>
      <vt:lpstr>슬라이드 204</vt:lpstr>
      <vt:lpstr>슬라이드 205</vt:lpstr>
      <vt:lpstr>슬라이드 206</vt:lpstr>
      <vt:lpstr>슬라이드 207</vt:lpstr>
      <vt:lpstr>슬라이드 208</vt:lpstr>
      <vt:lpstr>슬라이드 209</vt:lpstr>
      <vt:lpstr>슬라이드 210</vt:lpstr>
      <vt:lpstr>슬라이드 211</vt:lpstr>
      <vt:lpstr>슬라이드 212</vt:lpstr>
      <vt:lpstr>슬라이드 213</vt:lpstr>
      <vt:lpstr>슬라이드 214</vt:lpstr>
      <vt:lpstr>슬라이드 215</vt:lpstr>
      <vt:lpstr>슬라이드 216</vt:lpstr>
      <vt:lpstr>슬라이드 217</vt:lpstr>
      <vt:lpstr>슬라이드 218</vt:lpstr>
      <vt:lpstr>슬라이드 219</vt:lpstr>
      <vt:lpstr>슬라이드 220</vt:lpstr>
      <vt:lpstr>슬라이드 221</vt:lpstr>
      <vt:lpstr>슬라이드 222</vt:lpstr>
      <vt:lpstr>슬라이드 223</vt:lpstr>
      <vt:lpstr>슬라이드 224</vt:lpstr>
      <vt:lpstr>슬라이드 225</vt:lpstr>
      <vt:lpstr>슬라이드 226</vt:lpstr>
      <vt:lpstr>슬라이드 227</vt:lpstr>
      <vt:lpstr>슬라이드 228</vt:lpstr>
      <vt:lpstr>슬라이드 229</vt:lpstr>
      <vt:lpstr>슬라이드 230</vt:lpstr>
      <vt:lpstr>슬라이드 231</vt:lpstr>
      <vt:lpstr>슬라이드 232</vt:lpstr>
      <vt:lpstr>슬라이드 233</vt:lpstr>
      <vt:lpstr>슬라이드 234</vt:lpstr>
      <vt:lpstr>슬라이드 235</vt:lpstr>
      <vt:lpstr>슬라이드 236</vt:lpstr>
      <vt:lpstr>슬라이드 237</vt:lpstr>
      <vt:lpstr>슬라이드 238</vt:lpstr>
      <vt:lpstr>슬라이드 239</vt:lpstr>
      <vt:lpstr>슬라이드 240</vt:lpstr>
      <vt:lpstr>슬라이드 241</vt:lpstr>
      <vt:lpstr>슬라이드 242</vt:lpstr>
      <vt:lpstr>슬라이드 243</vt:lpstr>
      <vt:lpstr>슬라이드 244</vt:lpstr>
      <vt:lpstr>슬라이드 245</vt:lpstr>
      <vt:lpstr>슬라이드 246</vt:lpstr>
      <vt:lpstr>슬라이드 247</vt:lpstr>
      <vt:lpstr>슬라이드 248</vt:lpstr>
      <vt:lpstr>슬라이드 249</vt:lpstr>
      <vt:lpstr>슬라이드 250</vt:lpstr>
      <vt:lpstr>슬라이드 251</vt:lpstr>
      <vt:lpstr>슬라이드 252</vt:lpstr>
      <vt:lpstr>슬라이드 253</vt:lpstr>
      <vt:lpstr>슬라이드 254</vt:lpstr>
      <vt:lpstr>슬라이드 255</vt:lpstr>
      <vt:lpstr>슬라이드 256</vt:lpstr>
      <vt:lpstr>슬라이드 257</vt:lpstr>
      <vt:lpstr>슬라이드 258</vt:lpstr>
      <vt:lpstr>슬라이드 259</vt:lpstr>
      <vt:lpstr>슬라이드 260</vt:lpstr>
      <vt:lpstr>슬라이드 261</vt:lpstr>
      <vt:lpstr>슬라이드 262</vt:lpstr>
      <vt:lpstr>슬라이드 263</vt:lpstr>
      <vt:lpstr>슬라이드 264</vt:lpstr>
      <vt:lpstr>슬라이드 265</vt:lpstr>
      <vt:lpstr>슬라이드 266</vt:lpstr>
      <vt:lpstr>슬라이드 267</vt:lpstr>
      <vt:lpstr>슬라이드 268</vt:lpstr>
      <vt:lpstr>슬라이드 269</vt:lpstr>
      <vt:lpstr>슬라이드 270</vt:lpstr>
      <vt:lpstr>슬라이드 271</vt:lpstr>
      <vt:lpstr>슬라이드 272</vt:lpstr>
      <vt:lpstr>슬라이드 273</vt:lpstr>
      <vt:lpstr>슬라이드 274</vt:lpstr>
      <vt:lpstr>슬라이드 275</vt:lpstr>
      <vt:lpstr>슬라이드 276</vt:lpstr>
      <vt:lpstr>슬라이드 277</vt:lpstr>
      <vt:lpstr>슬라이드 278</vt:lpstr>
      <vt:lpstr>슬라이드 279</vt:lpstr>
      <vt:lpstr>슬라이드 280</vt:lpstr>
      <vt:lpstr>슬라이드 281</vt:lpstr>
      <vt:lpstr>슬라이드 282</vt:lpstr>
      <vt:lpstr>슬라이드 283</vt:lpstr>
      <vt:lpstr>슬라이드 284</vt:lpstr>
      <vt:lpstr>슬라이드 285</vt:lpstr>
      <vt:lpstr>슬라이드 286</vt:lpstr>
      <vt:lpstr>슬라이드 287</vt:lpstr>
      <vt:lpstr>슬라이드 288</vt:lpstr>
      <vt:lpstr>슬라이드 289</vt:lpstr>
      <vt:lpstr>슬라이드 290</vt:lpstr>
      <vt:lpstr>슬라이드 291</vt:lpstr>
      <vt:lpstr>슬라이드 292</vt:lpstr>
      <vt:lpstr>슬라이드 293</vt:lpstr>
      <vt:lpstr>슬라이드 294</vt:lpstr>
      <vt:lpstr>슬라이드 295</vt:lpstr>
      <vt:lpstr>슬라이드 296</vt:lpstr>
      <vt:lpstr>슬라이드 297</vt:lpstr>
      <vt:lpstr>슬라이드 298</vt:lpstr>
      <vt:lpstr>슬라이드 299</vt:lpstr>
      <vt:lpstr>슬라이드 300</vt:lpstr>
      <vt:lpstr>슬라이드 301</vt:lpstr>
      <vt:lpstr>슬라이드 302</vt:lpstr>
      <vt:lpstr>슬라이드 303</vt:lpstr>
      <vt:lpstr>슬라이드 304</vt:lpstr>
      <vt:lpstr>슬라이드 305</vt:lpstr>
      <vt:lpstr>슬라이드 306</vt:lpstr>
      <vt:lpstr>슬라이드 307</vt:lpstr>
      <vt:lpstr>슬라이드 308</vt:lpstr>
      <vt:lpstr>슬라이드 309</vt:lpstr>
      <vt:lpstr>슬라이드 310</vt:lpstr>
      <vt:lpstr>슬라이드 311</vt:lpstr>
      <vt:lpstr>슬라이드 312</vt:lpstr>
      <vt:lpstr>슬라이드 313</vt:lpstr>
      <vt:lpstr>슬라이드 314</vt:lpstr>
      <vt:lpstr>슬라이드 315</vt:lpstr>
      <vt:lpstr>슬라이드 316</vt:lpstr>
      <vt:lpstr>슬라이드 317</vt:lpstr>
      <vt:lpstr>슬라이드 318</vt:lpstr>
    </vt:vector>
  </ep:TitlesOfParts>
  <ep:HyperlinkBase/>
  <ep:Application>Show</ep:Application>
  <ep:AppVersion>12.0000</ep:AppVersion>
</ep:Properties>
</file>

<file path=docProps/core.xml><?xml version="1.0" encoding="utf-8"?>
<cp:coreProperties xmlns:r="http://schemas.openxmlformats.org/officeDocument/2006/relationships" xmlns:cp="http://schemas.openxmlformats.org/package/2006/metadata/core-properties" xmlns:dc="http://purl.org/dc/elements/1.1/" xmlns:dcterms="http://purl.org/dc/terms/" xmlns:dcmitype="http://purl.org/dc/dcmitype/" xmlns:xsi="http://www.w3.org/2001/XMLSchema-instance">
  <dcterms:created xsi:type="dcterms:W3CDTF">2014-11-24T05:13:47.000</dcterms:created>
  <dc:creator>leo</dc:creator>
  <cp:lastModifiedBy>LG</cp:lastModifiedBy>
  <dcterms:modified xsi:type="dcterms:W3CDTF">2023-10-28T06:02:50.655</dcterms:modified>
  <cp:revision>182</cp:revision>
  <dc:title>PowerPoint 프레젠테이션</dc:title>
  <cp:version>1000.0000.01</cp:version>
</cp:coreProperties>
</file>